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k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esh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2024-09-11T06:42:53Z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7a0cb7eb7241467796b869a0bdf9c989</vt:lpwstr>
  </property>
</Properties>
</file>