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1999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469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6188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0551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9568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3874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18996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77460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571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277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8519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684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0014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106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9860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319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7891995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8644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07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5956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194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7886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5737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9343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549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326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4184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6968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9/28/2024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MUKESH.C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225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86213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520895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440245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9764659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248338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2900308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36421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924664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4095369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652655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171643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15105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468780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281993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808223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67194262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2024-09-28T08:05:35Z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