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17674" y="196871"/>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 </a:t>
            </a:r>
            <a:r>
              <a:rPr lang="en-IN" sz="2000" b="1">
                <a:solidFill>
                  <a:schemeClr val="accent1">
                    <a:lumMod val="75000"/>
                  </a:schemeClr>
                </a:solidFill>
                <a:latin typeface="Arial"/>
                <a:cs typeface="Arial"/>
              </a:rPr>
              <a:t>M.MUKESH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SSM INSTITUTE OF ENGINEERING AND TECHNOLOGY -EEE</a:t>
            </a:r>
          </a:p>
        </p:txBody>
      </p:sp>
      <p:sp>
        <p:nvSpPr>
          <p:cNvPr id="6" name="TextBox 5">
            <a:extLst>
              <a:ext uri="{FF2B5EF4-FFF2-40B4-BE49-F238E27FC236}">
                <a16:creationId xmlns:a16="http://schemas.microsoft.com/office/drawing/2014/main" id="{A06DC743-698E-B989-B9A8-551CEF58D794}"/>
              </a:ext>
            </a:extLst>
          </p:cNvPr>
          <p:cNvSpPr txBox="1"/>
          <p:nvPr/>
        </p:nvSpPr>
        <p:spPr>
          <a:xfrm>
            <a:off x="6276109" y="246264"/>
            <a:ext cx="6363854" cy="369332"/>
          </a:xfrm>
          <a:prstGeom prst="rect">
            <a:avLst/>
          </a:prstGeom>
          <a:noFill/>
        </p:spPr>
        <p:txBody>
          <a:bodyPr wrap="square">
            <a:spAutoFit/>
          </a:bodyPr>
          <a:lstStyle/>
          <a:p>
            <a:r>
              <a:rPr lang="en-US"/>
              <a:t>https://skills.yourlearning.ibm.com/activity/PLAN</a:t>
            </a:r>
          </a:p>
        </p:txBody>
      </p:sp>
      <p:sp>
        <p:nvSpPr>
          <p:cNvPr id="7" name="TextBox 6">
            <a:extLst>
              <a:ext uri="{FF2B5EF4-FFF2-40B4-BE49-F238E27FC236}">
                <a16:creationId xmlns:a16="http://schemas.microsoft.com/office/drawing/2014/main" id="{3A464AC0-067F-78BE-B397-116E154D442C}"/>
              </a:ext>
            </a:extLst>
          </p:cNvPr>
          <p:cNvSpPr txBox="1"/>
          <p:nvPr/>
        </p:nvSpPr>
        <p:spPr>
          <a:xfrm>
            <a:off x="2791579" y="4294970"/>
            <a:ext cx="6483926" cy="923330"/>
          </a:xfrm>
          <a:prstGeom prst="rect">
            <a:avLst/>
          </a:prstGeom>
          <a:noFill/>
        </p:spPr>
        <p:txBody>
          <a:bodyPr wrap="square">
            <a:spAutoFit/>
          </a:bodyPr>
          <a:lstStyle/>
          <a:p>
            <a:r>
              <a:rPr lang="en-IN" b="1" i="1" dirty="0"/>
              <a:t>Presented by</a:t>
            </a:r>
          </a:p>
          <a:p>
            <a:r>
              <a:rPr lang="en-IN" b="1" i="1" dirty="0"/>
              <a:t>M.MUKESH</a:t>
            </a:r>
          </a:p>
          <a:p>
            <a:r>
              <a:rPr lang="en-IN" b="1" i="1" dirty="0"/>
              <a:t>SSM INSTITUTE OF ENGINEERING AND TECHNOLOGY-CVIL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596</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mukesh.m2072004@gmail.com</cp:lastModifiedBy>
  <cp:revision>32</cp:revision>
  <dcterms:created xsi:type="dcterms:W3CDTF">2021-05-26T16:50:10Z</dcterms:created>
  <dcterms:modified xsi:type="dcterms:W3CDTF">2024-04-05T07:44:44Z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