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M</a:t>
            </a:r>
            <a:r>
              <a:rPr dirty="0" sz="2400" lang="en-US"/>
              <a:t>U</a:t>
            </a:r>
            <a:r>
              <a:rPr dirty="0" sz="2400" lang="en-US"/>
              <a:t>K</a:t>
            </a:r>
            <a:r>
              <a:rPr dirty="0" sz="2400" lang="en-US"/>
              <a:t>E</a:t>
            </a:r>
            <a:r>
              <a:rPr dirty="0" sz="2400" lang="en-US"/>
              <a:t>SH </a:t>
            </a:r>
            <a:r>
              <a:rPr dirty="0" sz="2400" lang="en-US"/>
              <a:t>M</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3</a:t>
            </a:r>
            <a:r>
              <a:rPr dirty="0" sz="2400" lang="en-US"/>
              <a:t>1</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2024-09-07T17:00:04Z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777f111c942c4c019e5842b0bdcab0b0</vt:lpwstr>
  </property>
</Properties>
</file>