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AI"/>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AI"/>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MUKESH S H</a:t>
            </a:r>
          </a:p>
          <a:p>
            <a:r>
              <a:rPr lang="en-US" sz="2400" dirty="0"/>
              <a:t>REGISTER NO</a:t>
            </a:r>
            <a:r>
              <a:rPr lang="en-AI" sz="2400" dirty="0"/>
              <a:t>        </a:t>
            </a:r>
            <a:r>
              <a:rPr lang="en-US" sz="2400" dirty="0"/>
              <a:t>:</a:t>
            </a:r>
            <a:r>
              <a:rPr lang="en-AI" sz="2400" dirty="0"/>
              <a:t>  2201111036044</a:t>
            </a:r>
          </a:p>
          <a:p>
            <a:r>
              <a:rPr lang="en-AI" sz="2400" dirty="0"/>
              <a:t>NM ID                     :  </a:t>
            </a:r>
            <a:r>
              <a:rPr lang="en-IN" sz="2400" dirty="0"/>
              <a:t>849E5BB59E5E79F9AB4466F1BAC98A2B</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302</TotalTime>
  <Words>1079</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CHAKRA DHARI</cp:lastModifiedBy>
  <cp:revision>19</cp:revision>
  <dcterms:created xsi:type="dcterms:W3CDTF">2024-03-29T15:07:22Z</dcterms:created>
  <dcterms:modified xsi:type="dcterms:W3CDTF">2024-09-05T04:22:56Z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