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73"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[mukesh kumar r.xlsx]Sheet3!PivotTable1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770687862130441E-2"/>
          <c:y val="3.2163742690058478E-2"/>
          <c:w val="0.89331488634675382"/>
          <c:h val="0.69897407560896996"/>
        </c:manualLayout>
      </c:layout>
      <c:barChart>
        <c:barDir val="col"/>
        <c:grouping val="clustered"/>
        <c:varyColors val="0"/>
        <c:ser>
          <c:idx val="0"/>
          <c:order val="0"/>
          <c:tx>
            <c:strRef>
              <c:f>Sheet3!$B$3:$B$4</c:f>
              <c:strCache>
                <c:ptCount val="1"/>
                <c:pt idx="0">
                  <c:v>250</c:v>
                </c:pt>
              </c:strCache>
            </c:strRef>
          </c:tx>
          <c:spPr>
            <a:solidFill>
              <a:schemeClr val="accent1"/>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0">
                  <c:v>3</c:v>
                </c:pt>
                <c:pt idx="1">
                  <c:v>4</c:v>
                </c:pt>
                <c:pt idx="2">
                  <c:v>3</c:v>
                </c:pt>
                <c:pt idx="3">
                  <c:v>3</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D31C-443E-94E4-33CB98D65791}"/>
            </c:ext>
          </c:extLst>
        </c:ser>
        <c:ser>
          <c:idx val="1"/>
          <c:order val="1"/>
          <c:tx>
            <c:strRef>
              <c:f>Sheet3!$C$3:$C$4</c:f>
              <c:strCache>
                <c:ptCount val="1"/>
                <c:pt idx="0">
                  <c:v>500</c:v>
                </c:pt>
              </c:strCache>
            </c:strRef>
          </c:tx>
          <c:spPr>
            <a:solidFill>
              <a:schemeClr val="accent2"/>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3</c:v>
                </c:pt>
                <c:pt idx="1">
                  <c:v>2</c:v>
                </c:pt>
                <c:pt idx="2">
                  <c:v>4</c:v>
                </c:pt>
                <c:pt idx="3">
                  <c:v>2</c:v>
                </c:pt>
                <c:pt idx="4">
                  <c:v>3</c:v>
                </c:pt>
                <c:pt idx="5">
                  <c:v>1</c:v>
                </c:pt>
                <c:pt idx="7">
                  <c:v>3</c:v>
                </c:pt>
                <c:pt idx="8">
                  <c:v>3</c:v>
                </c:pt>
                <c:pt idx="9">
                  <c:v>1</c:v>
                </c:pt>
                <c:pt idx="10">
                  <c:v>2</c:v>
                </c:pt>
                <c:pt idx="11">
                  <c:v>3</c:v>
                </c:pt>
                <c:pt idx="12">
                  <c:v>5</c:v>
                </c:pt>
              </c:numCache>
            </c:numRef>
          </c:val>
          <c:extLst>
            <c:ext xmlns:c16="http://schemas.microsoft.com/office/drawing/2014/chart" uri="{C3380CC4-5D6E-409C-BE32-E72D297353CC}">
              <c16:uniqueId val="{00000001-D31C-443E-94E4-33CB98D65791}"/>
            </c:ext>
          </c:extLst>
        </c:ser>
        <c:ser>
          <c:idx val="2"/>
          <c:order val="2"/>
          <c:tx>
            <c:strRef>
              <c:f>Sheet3!$D$3:$D$4</c:f>
              <c:strCache>
                <c:ptCount val="1"/>
                <c:pt idx="0">
                  <c:v>1000</c:v>
                </c:pt>
              </c:strCache>
            </c:strRef>
          </c:tx>
          <c:spPr>
            <a:solidFill>
              <a:schemeClr val="accent3"/>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0">
                  <c:v>12</c:v>
                </c:pt>
                <c:pt idx="1">
                  <c:v>15</c:v>
                </c:pt>
                <c:pt idx="2">
                  <c:v>6</c:v>
                </c:pt>
                <c:pt idx="3">
                  <c:v>5</c:v>
                </c:pt>
                <c:pt idx="4">
                  <c:v>11</c:v>
                </c:pt>
                <c:pt idx="5">
                  <c:v>8</c:v>
                </c:pt>
                <c:pt idx="6">
                  <c:v>6</c:v>
                </c:pt>
                <c:pt idx="7">
                  <c:v>11</c:v>
                </c:pt>
                <c:pt idx="8">
                  <c:v>9</c:v>
                </c:pt>
                <c:pt idx="9">
                  <c:v>7</c:v>
                </c:pt>
                <c:pt idx="10">
                  <c:v>11</c:v>
                </c:pt>
                <c:pt idx="11">
                  <c:v>9</c:v>
                </c:pt>
                <c:pt idx="12">
                  <c:v>8</c:v>
                </c:pt>
              </c:numCache>
            </c:numRef>
          </c:val>
          <c:extLst>
            <c:ext xmlns:c16="http://schemas.microsoft.com/office/drawing/2014/chart" uri="{C3380CC4-5D6E-409C-BE32-E72D297353CC}">
              <c16:uniqueId val="{00000002-D31C-443E-94E4-33CB98D65791}"/>
            </c:ext>
          </c:extLst>
        </c:ser>
        <c:ser>
          <c:idx val="3"/>
          <c:order val="3"/>
          <c:tx>
            <c:strRef>
              <c:f>Sheet3!$E$3:$E$4</c:f>
              <c:strCache>
                <c:ptCount val="1"/>
                <c:pt idx="0">
                  <c:v>(blank)</c:v>
                </c:pt>
              </c:strCache>
            </c:strRef>
          </c:tx>
          <c:spPr>
            <a:solidFill>
              <a:schemeClr val="accent4"/>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Sheet3!$E$5:$E$18</c:f>
              <c:numCache>
                <c:formatCode>General</c:formatCode>
                <c:ptCount val="13"/>
                <c:pt idx="0">
                  <c:v>2</c:v>
                </c:pt>
                <c:pt idx="3">
                  <c:v>2</c:v>
                </c:pt>
                <c:pt idx="4">
                  <c:v>2</c:v>
                </c:pt>
                <c:pt idx="6">
                  <c:v>1</c:v>
                </c:pt>
                <c:pt idx="7">
                  <c:v>1</c:v>
                </c:pt>
                <c:pt idx="8">
                  <c:v>2</c:v>
                </c:pt>
                <c:pt idx="11">
                  <c:v>2</c:v>
                </c:pt>
                <c:pt idx="12">
                  <c:v>1</c:v>
                </c:pt>
              </c:numCache>
            </c:numRef>
          </c:val>
          <c:extLst>
            <c:ext xmlns:c16="http://schemas.microsoft.com/office/drawing/2014/chart" uri="{C3380CC4-5D6E-409C-BE32-E72D297353CC}">
              <c16:uniqueId val="{00000003-D31C-443E-94E4-33CB98D65791}"/>
            </c:ext>
          </c:extLst>
        </c:ser>
        <c:dLbls>
          <c:showLegendKey val="0"/>
          <c:showVal val="0"/>
          <c:showCatName val="0"/>
          <c:showSerName val="0"/>
          <c:showPercent val="0"/>
          <c:showBubbleSize val="0"/>
        </c:dLbls>
        <c:gapWidth val="219"/>
        <c:overlap val="-27"/>
        <c:axId val="335701407"/>
        <c:axId val="478537103"/>
      </c:barChart>
      <c:catAx>
        <c:axId val="335701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537103"/>
        <c:crosses val="autoZero"/>
        <c:auto val="1"/>
        <c:lblAlgn val="ctr"/>
        <c:lblOffset val="100"/>
        <c:noMultiLvlLbl val="0"/>
      </c:catAx>
      <c:valAx>
        <c:axId val="478537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014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6039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5419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472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300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7469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9575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9931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5624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543440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8758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565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723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4515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3281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5781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75195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649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0176068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356702" y="2523510"/>
            <a:ext cx="8988876" cy="2783046"/>
          </a:xfrm>
          <a:prstGeom prst="rect">
            <a:avLst/>
          </a:prstGeom>
          <a:noFill/>
        </p:spPr>
        <p:txBody>
          <a:bodyPr wrap="square" rtlCol="0">
            <a:spAutoFit/>
          </a:bodyPr>
          <a:lstStyle/>
          <a:p>
            <a:r>
              <a:rPr lang="en-US" sz="2400" dirty="0"/>
              <a:t>STUDENT NAME:MUKESH KUMAR.R</a:t>
            </a:r>
          </a:p>
          <a:p>
            <a:pPr marL="342900" indent="-342900">
              <a:buFont typeface="Arial" panose="020B0604020202020204" pitchFamily="34" charset="0"/>
              <a:buChar char="•"/>
            </a:pPr>
            <a:r>
              <a:rPr lang="en-US" sz="2400" dirty="0"/>
              <a:t>REGISTER NO:  </a:t>
            </a:r>
            <a:r>
              <a:rPr lang="en-IN" sz="2400" b="0" i="0" dirty="0" err="1">
                <a:effectLst/>
                <a:latin typeface="UICTFontTextStyleBody"/>
              </a:rPr>
              <a:t>asunm110122200185</a:t>
            </a:r>
            <a:endParaRPr lang="en-IN" sz="2400" dirty="0">
              <a:effectLst/>
              <a:latin typeface=".AppleSystemUIFont"/>
            </a:endParaRPr>
          </a:p>
          <a:p>
            <a:endParaRPr lang="en-US" sz="2400" dirty="0"/>
          </a:p>
          <a:p>
            <a:r>
              <a:rPr lang="en-US" sz="2400" dirty="0"/>
              <a:t>DEPARTMENT: B.COM(CORPORATE SECRETARYSHIP)</a:t>
            </a:r>
          </a:p>
          <a:p>
            <a:r>
              <a:rPr lang="en-US" sz="2400" dirty="0"/>
              <a:t>COLLEGE: DHARMAMURTHI RAO BAHADUR CALAVALA CUNNAN CHEETY HINDU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7ECF4F2A-68DE-4D93-6DFE-A3175517C7DF}"/>
              </a:ext>
            </a:extLst>
          </p:cNvPr>
          <p:cNvGraphicFramePr>
            <a:graphicFrameLocks/>
          </p:cNvGraphicFramePr>
          <p:nvPr>
            <p:extLst>
              <p:ext uri="{D42A27DB-BD31-4B8C-83A1-F6EECF244321}">
                <p14:modId xmlns:p14="http://schemas.microsoft.com/office/powerpoint/2010/main" val="178263710"/>
              </p:ext>
            </p:extLst>
          </p:nvPr>
        </p:nvGraphicFramePr>
        <p:xfrm>
          <a:off x="1524000" y="1371600"/>
          <a:ext cx="8596668" cy="4991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normAutofit/>
          </a:bodyPr>
          <a:lstStyle/>
          <a:p>
            <a:r>
              <a:rPr lang="en-IN" dirty="0"/>
              <a:t>PROBLEM	STATEMENT</a:t>
            </a:r>
          </a:p>
        </p:txBody>
      </p:sp>
      <p:sp>
        <p:nvSpPr>
          <p:cNvPr id="10" name="object 10"/>
          <p:cNvSpPr txBox="1">
            <a:spLocks noGrp="1"/>
          </p:cNvSpPr>
          <p:nvPr>
            <p:ph type="sldNum" sz="quarter" idx="12"/>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461665"/>
          </a:xfrm>
          <a:prstGeom prst="rect">
            <a:avLst/>
          </a:prstGeom>
        </p:spPr>
        <p:txBody>
          <a:bodyPr wrap="square">
            <a:spAutoFit/>
          </a:bodyPr>
          <a:lstStyle/>
          <a:p>
            <a:r>
              <a:rPr lang="en-IN" sz="2400" dirty="0"/>
              <a:t>      </a:t>
            </a:r>
            <a:endParaRPr lang="en-IN" sz="2400" b="1" dirty="0"/>
          </a:p>
        </p:txBody>
      </p:sp>
      <p:sp>
        <p:nvSpPr>
          <p:cNvPr id="9" name="TextBox 8">
            <a:extLst>
              <a:ext uri="{FF2B5EF4-FFF2-40B4-BE49-F238E27FC236}">
                <a16:creationId xmlns:a16="http://schemas.microsoft.com/office/drawing/2014/main" id="{8BC23F9C-BA94-9171-CF05-A4F9F45F676C}"/>
              </a:ext>
            </a:extLst>
          </p:cNvPr>
          <p:cNvSpPr txBox="1"/>
          <p:nvPr/>
        </p:nvSpPr>
        <p:spPr>
          <a:xfrm>
            <a:off x="3045542" y="2912777"/>
            <a:ext cx="6100916"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=IF(H2="permanent",1000,IF(H2="temporary",500,IF(H2="fixed term",250)))</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389</TotalTime>
  <Words>588</Words>
  <Application>Microsoft Office PowerPoint</Application>
  <PresentationFormat>Widescreen</PresentationFormat>
  <Paragraphs>109</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Mukesh Kumar</cp:lastModifiedBy>
  <cp:revision>38</cp:revision>
  <dcterms:created xsi:type="dcterms:W3CDTF">2024-03-29T15:07:22Z</dcterms:created>
  <dcterms:modified xsi:type="dcterms:W3CDTF">2024-08-31T14:41:00Z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