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7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6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9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9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9EAE-F7AC-4235-95A6-5B1DEDC3B089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1D17-1C0A-4C78-82AD-59CC54427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1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4026" y="24268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EDU-VERSE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i="1" dirty="0"/>
              <a:t>"Revolutionizing Learning with AI-Powered Tools"</a:t>
            </a:r>
            <a:endParaRPr lang="en-IN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2590739"/>
            <a:ext cx="997758" cy="9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5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55" y="1781219"/>
            <a:ext cx="4572089" cy="4764598"/>
          </a:xfrm>
        </p:spPr>
      </p:pic>
    </p:spTree>
    <p:extLst>
      <p:ext uri="{BB962C8B-B14F-4D97-AF65-F5344CB8AC3E}">
        <p14:creationId xmlns:p14="http://schemas.microsoft.com/office/powerpoint/2010/main" val="6044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Project Creator Mode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785" y="1690688"/>
            <a:ext cx="59507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Empowers users to develop web projects with minimal coding knowledge, fostering creativity and innovation in website development.</a:t>
            </a:r>
          </a:p>
          <a:p>
            <a:r>
              <a:rPr lang="en-US" dirty="0"/>
              <a:t>Streamlines the website development process by automatically generating HTML, CSS, and JS code.</a:t>
            </a:r>
          </a:p>
          <a:p>
            <a:r>
              <a:rPr lang="en-US" dirty="0"/>
              <a:t>Enhances students' web development skills and enables them to create professional-looking webpages for various educational projects.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3" y="1389500"/>
            <a:ext cx="535686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9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46" y="1862122"/>
            <a:ext cx="7681507" cy="4432161"/>
          </a:xfrm>
        </p:spPr>
      </p:pic>
    </p:spTree>
    <p:extLst>
      <p:ext uri="{BB962C8B-B14F-4D97-AF65-F5344CB8AC3E}">
        <p14:creationId xmlns:p14="http://schemas.microsoft.com/office/powerpoint/2010/main" val="66172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Real-time Lecture Transcription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96" y="1690688"/>
            <a:ext cx="5622985" cy="4761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Facilitates efficient note-taking by transcribing and summarizing class lectures in real-time.</a:t>
            </a:r>
          </a:p>
          <a:p>
            <a:r>
              <a:rPr lang="en-US" dirty="0"/>
              <a:t>Helps students capture and retain important information during lectures, enhancing their learning experience and academic performance.</a:t>
            </a:r>
          </a:p>
          <a:p>
            <a:r>
              <a:rPr lang="en-US" dirty="0"/>
              <a:t>Enables students to focus on understanding lecture content rather than worrying about taking detailed notes.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86" y="1461773"/>
            <a:ext cx="527304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3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7" y="1948387"/>
            <a:ext cx="10051212" cy="4015558"/>
          </a:xfrm>
        </p:spPr>
      </p:pic>
    </p:spTree>
    <p:extLst>
      <p:ext uri="{BB962C8B-B14F-4D97-AF65-F5344CB8AC3E}">
        <p14:creationId xmlns:p14="http://schemas.microsoft.com/office/powerpoint/2010/main" val="251051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Education Chat Bot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336" y="1903263"/>
            <a:ext cx="59967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personalized assistance and learning recommendations to students through an AI-powered </a:t>
            </a:r>
            <a:r>
              <a:rPr lang="en-US" dirty="0" err="1"/>
              <a:t>chatbot</a:t>
            </a:r>
            <a:r>
              <a:rPr lang="en-US" dirty="0"/>
              <a:t>.</a:t>
            </a:r>
          </a:p>
          <a:p>
            <a:r>
              <a:rPr lang="en-US" dirty="0"/>
              <a:t>Guides students through their learning journey, answers questions, and provides tailored learning resources.</a:t>
            </a:r>
          </a:p>
          <a:p>
            <a:r>
              <a:rPr lang="en-US" dirty="0"/>
              <a:t>Enhances learning by offering immediate support and guidance, promoting engagement and knowledge retention.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9" y="1415742"/>
            <a:ext cx="531876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25" y="1948475"/>
            <a:ext cx="6140750" cy="4281227"/>
          </a:xfrm>
        </p:spPr>
      </p:pic>
    </p:spTree>
    <p:extLst>
      <p:ext uri="{BB962C8B-B14F-4D97-AF65-F5344CB8AC3E}">
        <p14:creationId xmlns:p14="http://schemas.microsoft.com/office/powerpoint/2010/main" val="38053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Scan and Get Answer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049" y="1825625"/>
            <a:ext cx="635047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users to instantly scan educational materials, such as textbooks or handwritten notes, to obtain answers and insights.</a:t>
            </a:r>
          </a:p>
          <a:p>
            <a:r>
              <a:rPr lang="en-US" dirty="0"/>
              <a:t>Provides a convenient way for students to access information from printed materials, enhancing their learning experience.</a:t>
            </a:r>
          </a:p>
          <a:p>
            <a:r>
              <a:rPr lang="en-US" dirty="0"/>
              <a:t>Enables students to quickly find answers to their questions and deepen their understanding of educational content.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" y="1345724"/>
            <a:ext cx="5303520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2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81" y="1879465"/>
            <a:ext cx="7105020" cy="4315319"/>
          </a:xfrm>
        </p:spPr>
      </p:pic>
    </p:spTree>
    <p:extLst>
      <p:ext uri="{BB962C8B-B14F-4D97-AF65-F5344CB8AC3E}">
        <p14:creationId xmlns:p14="http://schemas.microsoft.com/office/powerpoint/2010/main" val="116761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AI Writer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023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Assists users in generating high-quality educational content, such as essays, letters, reports, and emails, effortlessly.</a:t>
            </a:r>
          </a:p>
          <a:p>
            <a:r>
              <a:rPr lang="en-US" dirty="0"/>
              <a:t>Enhances students' writing skills and productivity by providing AI-powered assistance in content creation.</a:t>
            </a:r>
          </a:p>
          <a:p>
            <a:r>
              <a:rPr lang="en-US" dirty="0"/>
              <a:t>Enables students to produce well-written educational content efficiently, saving time and effort in writing assignments.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38" y="921587"/>
            <a:ext cx="5470585" cy="54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Features: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51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Web Search and Summarizer:</a:t>
            </a:r>
            <a:r>
              <a:rPr lang="en-US" dirty="0"/>
              <a:t> Get summaries of educational websites quickly for easy comprehension</a:t>
            </a:r>
          </a:p>
          <a:p>
            <a:r>
              <a:rPr lang="en-US" b="1" dirty="0"/>
              <a:t>Latest Education News:</a:t>
            </a:r>
            <a:r>
              <a:rPr lang="en-US" dirty="0"/>
              <a:t> Stay informed with summarized updates on educational trends.</a:t>
            </a:r>
          </a:p>
          <a:p>
            <a:r>
              <a:rPr lang="en-US" b="1" dirty="0"/>
              <a:t>YouTube Video Summarizer:</a:t>
            </a:r>
            <a:r>
              <a:rPr lang="en-US" dirty="0"/>
              <a:t> Extract key points from educational videos for efficient learning.</a:t>
            </a:r>
          </a:p>
          <a:p>
            <a:r>
              <a:rPr lang="en-US" b="1" dirty="0"/>
              <a:t>Exam App:</a:t>
            </a:r>
            <a:r>
              <a:rPr lang="en-US" dirty="0"/>
              <a:t> Prepare for exams with interactive tests and study materials.</a:t>
            </a:r>
          </a:p>
          <a:p>
            <a:r>
              <a:rPr lang="en-US" b="1" dirty="0"/>
              <a:t>Project Creator Mode:</a:t>
            </a:r>
            <a:r>
              <a:rPr lang="en-US" dirty="0"/>
              <a:t> Build webpages easily with AI-generated HTML, CSS, JS.</a:t>
            </a:r>
          </a:p>
          <a:p>
            <a:r>
              <a:rPr lang="en-US" b="1" dirty="0"/>
              <a:t>Real-time-lecture-transcription:</a:t>
            </a:r>
            <a:r>
              <a:rPr lang="en-US" dirty="0"/>
              <a:t> Efficiently transcribe and summarize class lectures for better note-taking.</a:t>
            </a:r>
          </a:p>
          <a:p>
            <a:r>
              <a:rPr lang="en-US" b="1" dirty="0"/>
              <a:t>Education Chat Bot:</a:t>
            </a:r>
            <a:r>
              <a:rPr lang="en-US" dirty="0"/>
              <a:t> Get personalized assistance and learning recommendations from an AI </a:t>
            </a:r>
            <a:r>
              <a:rPr lang="en-US" dirty="0" err="1"/>
              <a:t>chatbot</a:t>
            </a:r>
            <a:r>
              <a:rPr lang="en-US" dirty="0"/>
              <a:t>.</a:t>
            </a:r>
          </a:p>
          <a:p>
            <a:r>
              <a:rPr lang="en-US" b="1" dirty="0"/>
              <a:t>Scan and Get Answer:</a:t>
            </a:r>
            <a:r>
              <a:rPr lang="en-US" dirty="0"/>
              <a:t> Instantly scan educational materials for answers and insights.</a:t>
            </a:r>
          </a:p>
          <a:p>
            <a:r>
              <a:rPr lang="en-US" b="1" dirty="0"/>
              <a:t>AI Writer: </a:t>
            </a:r>
            <a:r>
              <a:rPr lang="en-US" dirty="0"/>
              <a:t>Generate high-quality educational content effortlessly with AI assistance </a:t>
            </a:r>
            <a:r>
              <a:rPr lang="en-US" dirty="0" err="1"/>
              <a:t>emails,letters,rearchpaper</a:t>
            </a:r>
            <a:r>
              <a:rPr lang="en-US" dirty="0"/>
              <a:t>.</a:t>
            </a:r>
          </a:p>
          <a:p>
            <a:r>
              <a:rPr lang="en-US" b="1" dirty="0"/>
              <a:t>Roadmap: </a:t>
            </a:r>
            <a:r>
              <a:rPr lang="en-US" dirty="0"/>
              <a:t>educational goals and milestones for motivation.</a:t>
            </a:r>
          </a:p>
          <a:p>
            <a:r>
              <a:rPr lang="en-US" b="1" dirty="0"/>
              <a:t>Notes Summarizer:</a:t>
            </a:r>
            <a:r>
              <a:rPr lang="en-US" dirty="0"/>
              <a:t> Quickly summarize lengthy study materials for better understanding.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39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9" y="2003335"/>
            <a:ext cx="7036279" cy="3628081"/>
          </a:xfrm>
        </p:spPr>
      </p:pic>
    </p:spTree>
    <p:extLst>
      <p:ext uri="{BB962C8B-B14F-4D97-AF65-F5344CB8AC3E}">
        <p14:creationId xmlns:p14="http://schemas.microsoft.com/office/powerpoint/2010/main" val="305465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Roadmap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468" y="1825625"/>
            <a:ext cx="58674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Helps users visualize their educational journey by creating a roadmap of educational goals and milestones.</a:t>
            </a:r>
          </a:p>
          <a:p>
            <a:r>
              <a:rPr lang="en-US" dirty="0"/>
              <a:t>Assists students in setting clear objectives, tracking their progress, and staying motivated towards achieving their educational aspirations.</a:t>
            </a:r>
          </a:p>
          <a:p>
            <a:r>
              <a:rPr lang="en-US" dirty="0"/>
              <a:t>Enhances students' focus and determination by providing a clear path to their educational goals and milestones.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5" y="1368584"/>
            <a:ext cx="5280660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3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36" y="1939850"/>
            <a:ext cx="6613944" cy="3928683"/>
          </a:xfrm>
        </p:spPr>
      </p:pic>
    </p:spTree>
    <p:extLst>
      <p:ext uri="{BB962C8B-B14F-4D97-AF65-F5344CB8AC3E}">
        <p14:creationId xmlns:p14="http://schemas.microsoft.com/office/powerpoint/2010/main" val="254862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Notes Summarizer </a:t>
            </a:r>
            <a:r>
              <a:rPr lang="en-IN" b="1" i="1" dirty="0"/>
              <a:t/>
            </a:r>
            <a:br>
              <a:rPr lang="en-IN" b="1" i="1" dirty="0"/>
            </a:b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638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Automatically summarizes lengthy study materials, such as notes and study guides, to help users grasp key concepts more efficiently.</a:t>
            </a:r>
          </a:p>
          <a:p>
            <a:r>
              <a:rPr lang="en-US" dirty="0"/>
              <a:t>Simplifies the process of reviewing and understanding complex study materials, enabling students to focus on essential information.</a:t>
            </a:r>
          </a:p>
          <a:p>
            <a:r>
              <a:rPr lang="en-US" dirty="0"/>
              <a:t>Enhances learning outcomes by providing concise summaries that aid in retaining information and improving comprehension.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2" y="896303"/>
            <a:ext cx="527304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68" y="1991608"/>
            <a:ext cx="7541823" cy="4226267"/>
          </a:xfrm>
        </p:spPr>
      </p:pic>
    </p:spTree>
    <p:extLst>
      <p:ext uri="{BB962C8B-B14F-4D97-AF65-F5344CB8AC3E}">
        <p14:creationId xmlns:p14="http://schemas.microsoft.com/office/powerpoint/2010/main" val="335396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8" y="0"/>
            <a:ext cx="12260496" cy="6858000"/>
          </a:xfrm>
        </p:spPr>
      </p:pic>
    </p:spTree>
    <p:extLst>
      <p:ext uri="{BB962C8B-B14F-4D97-AF65-F5344CB8AC3E}">
        <p14:creationId xmlns:p14="http://schemas.microsoft.com/office/powerpoint/2010/main" val="270843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733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2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Web Search and Summarizer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942570"/>
            <a:ext cx="5813700" cy="44258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This feature enables users to quickly obtain summaries of educational websites, saving time and effort in research.</a:t>
            </a:r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condensing online research into digestible summaries, students can easily grasp key information and concepts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Enhances learning by providing concise summaries that aid in understanding complex topics and improving academic performance.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78" y="1499191"/>
            <a:ext cx="532638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smtClean="0"/>
              <a:t>WorkFlow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2105819"/>
            <a:ext cx="8867775" cy="3790950"/>
          </a:xfrm>
        </p:spPr>
      </p:pic>
    </p:spTree>
    <p:extLst>
      <p:ext uri="{BB962C8B-B14F-4D97-AF65-F5344CB8AC3E}">
        <p14:creationId xmlns:p14="http://schemas.microsoft.com/office/powerpoint/2010/main" val="87435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Latest Education News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Stay up-to-date with the latest developments and trends in the education sector through summarized news updates.</a:t>
            </a:r>
          </a:p>
          <a:p>
            <a:r>
              <a:rPr lang="en-US" dirty="0"/>
              <a:t>Helps users stay informed about policy changes, advancements, and emerging trends, fostering a deeper understanding of the educational landscape.</a:t>
            </a:r>
          </a:p>
          <a:p>
            <a:r>
              <a:rPr lang="en-US" dirty="0"/>
              <a:t>Enables students to stay ahead in their studies and make informed decisions regarding their education and career paths.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08" y="785651"/>
            <a:ext cx="522732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WORKFLOW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2" y="2129451"/>
            <a:ext cx="9820544" cy="3716730"/>
          </a:xfrm>
        </p:spPr>
      </p:pic>
    </p:spTree>
    <p:extLst>
      <p:ext uri="{BB962C8B-B14F-4D97-AF65-F5344CB8AC3E}">
        <p14:creationId xmlns:p14="http://schemas.microsoft.com/office/powerpoint/2010/main" val="391076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YouTube Video Summarizer </a:t>
            </a:r>
            <a:r>
              <a:rPr lang="en-IN" b="1" i="1" dirty="0"/>
              <a:t/>
            </a:r>
            <a:br>
              <a:rPr lang="en-IN" b="1" i="1" dirty="0"/>
            </a:b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191" y="1759699"/>
            <a:ext cx="6459747" cy="4351338"/>
          </a:xfrm>
        </p:spPr>
        <p:txBody>
          <a:bodyPr/>
          <a:lstStyle/>
          <a:p>
            <a:r>
              <a:rPr lang="en-US" dirty="0"/>
              <a:t>Extracts key points and essential information from educational videos, facilitating efficient learning.</a:t>
            </a:r>
          </a:p>
          <a:p>
            <a:r>
              <a:rPr lang="en-US" dirty="0"/>
              <a:t>Allows users to quickly identify relevant information without watching lengthy videos in their entirety.</a:t>
            </a:r>
          </a:p>
          <a:p>
            <a:r>
              <a:rPr lang="en-US" dirty="0"/>
              <a:t>Enhances learning by providing concise summaries that aid in retaining information and reinforcing understanding of educational concepts.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1" y="1272178"/>
            <a:ext cx="532638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smtClean="0"/>
              <a:t>WORKFLOW</a:t>
            </a:r>
            <a:endParaRPr lang="en-IN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32" y="1992561"/>
            <a:ext cx="9281735" cy="4173381"/>
          </a:xfrm>
        </p:spPr>
      </p:pic>
    </p:spTree>
    <p:extLst>
      <p:ext uri="{BB962C8B-B14F-4D97-AF65-F5344CB8AC3E}">
        <p14:creationId xmlns:p14="http://schemas.microsoft.com/office/powerpoint/2010/main" val="363292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Exam App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1309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interactive tests, quizzes, and study materials to help students prepare for exams effectively.</a:t>
            </a:r>
          </a:p>
          <a:p>
            <a:r>
              <a:rPr lang="en-US" dirty="0"/>
              <a:t>Allows students to assess their knowledge, identify areas for improvement, and track their progress over time.</a:t>
            </a:r>
          </a:p>
          <a:p>
            <a:r>
              <a:rPr lang="en-US" dirty="0"/>
              <a:t>Enhances exam preparation by providing structured study materials and practice tests tailored to students' educational needs.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99" y="1371510"/>
            <a:ext cx="4548417" cy="4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1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627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EDU-VERSE "Revolutionizing Learning with AI-Powered Tools"</vt:lpstr>
      <vt:lpstr>Features:</vt:lpstr>
      <vt:lpstr>Web Search and Summarizer</vt:lpstr>
      <vt:lpstr>WorkFlow</vt:lpstr>
      <vt:lpstr>Latest Education News</vt:lpstr>
      <vt:lpstr>WORKFLOW</vt:lpstr>
      <vt:lpstr>YouTube Video Summarizer  </vt:lpstr>
      <vt:lpstr>WORKFLOW</vt:lpstr>
      <vt:lpstr>Exam App</vt:lpstr>
      <vt:lpstr>WORKFLOW</vt:lpstr>
      <vt:lpstr>Project Creator Mode</vt:lpstr>
      <vt:lpstr>WORKFLOW</vt:lpstr>
      <vt:lpstr>Real-time Lecture Transcription</vt:lpstr>
      <vt:lpstr>WORKFLOW</vt:lpstr>
      <vt:lpstr>Education Chat Bot</vt:lpstr>
      <vt:lpstr>WORKFLOW</vt:lpstr>
      <vt:lpstr>Scan and Get Answer</vt:lpstr>
      <vt:lpstr>WORKFLOW</vt:lpstr>
      <vt:lpstr>AI Writer</vt:lpstr>
      <vt:lpstr>WORKFLOW</vt:lpstr>
      <vt:lpstr>Roadmap</vt:lpstr>
      <vt:lpstr>WORKFLOW</vt:lpstr>
      <vt:lpstr>Notes Summarizer  </vt:lpstr>
      <vt:lpstr>WORKFLOW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Kamesh123</dc:creator>
  <cp:lastModifiedBy>Kamesh123</cp:lastModifiedBy>
  <cp:revision>5</cp:revision>
  <dcterms:created xsi:type="dcterms:W3CDTF">2024-04-30T18:54:22Z</dcterms:created>
  <dcterms:modified xsi:type="dcterms:W3CDTF">2024-04-30T19:29:51Z</dcterms:modified>
</cp:coreProperties>
</file>