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adhvisoft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4DFA-AFF4-7F79-426A-CD1A1FB6F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INTERNSHIP PROJECT REPORT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A35CC-1C52-6922-BEF6-346738550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                       TITLE- AMAZON SALES ANALYSIS</a:t>
            </a:r>
          </a:p>
          <a:p>
            <a:r>
              <a:rPr lang="en-US" sz="2800" dirty="0"/>
              <a:t>                       NAME-MUKESH J</a:t>
            </a:r>
          </a:p>
          <a:p>
            <a:r>
              <a:rPr lang="en-US" sz="2800" dirty="0"/>
              <a:t>                       BATCH -1</a:t>
            </a:r>
          </a:p>
          <a:p>
            <a:r>
              <a:rPr lang="en-IN" sz="1400" b="1" dirty="0">
                <a:latin typeface="+mn-lt"/>
                <a:hlinkClick r:id="rId2"/>
              </a:rPr>
              <a:t>www.sadhvisoft.com</a:t>
            </a:r>
            <a:r>
              <a:rPr lang="en-US" sz="2800" b="1" dirty="0">
                <a:latin typeface="+mn-lt"/>
              </a:rPr>
              <a:t>                                   </a:t>
            </a:r>
            <a:r>
              <a:rPr lang="en-IN" sz="1400" b="1" dirty="0">
                <a:latin typeface="+mn-lt"/>
              </a:rPr>
              <a:t>©2023 Sadhvisoft Copyright</a:t>
            </a:r>
          </a:p>
          <a:p>
            <a:r>
              <a:rPr lang="en-IN" sz="1400" b="1" dirty="0">
                <a:latin typeface="+mn-lt"/>
              </a:rPr>
              <a:t> 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A6122-BCBC-B64C-6928-0BCAB037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69" y="1012048"/>
            <a:ext cx="3495681" cy="1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DEA7-954D-82A2-943C-F2ABA7B3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269-6883-0D6E-2AD6-40ADD8AD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the methods employed in the data analysis of the given dataset were effective in providing insights into the data distribution.</a:t>
            </a:r>
          </a:p>
          <a:p>
            <a:r>
              <a:rPr lang="en-US" dirty="0"/>
              <a:t>The challenges encountered during the implementation of the methods provided valuable lessons for future works.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54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E0B7-3D9C-27B3-0AC6-4C77BFF50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0FE66-3B73-2387-2551-FFD826C8C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0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176DF9-5462-93F8-6BDC-18ECBBE7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06720"/>
              </p:ext>
            </p:extLst>
          </p:nvPr>
        </p:nvGraphicFramePr>
        <p:xfrm>
          <a:off x="2237874" y="1141518"/>
          <a:ext cx="5847347" cy="423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347">
                  <a:extLst>
                    <a:ext uri="{9D8B030D-6E8A-4147-A177-3AD203B41FA5}">
                      <a16:colId xmlns:a16="http://schemas.microsoft.com/office/drawing/2014/main" val="310383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TABLE OF CONTENTS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76251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1)INTRODUCTION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92074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2)DETAILS OF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40010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3)TOOLS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5409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4)MAIN KPI ‘S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13206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5)SCREENSHOTS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56424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6)MY DESIGN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63544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7)CONCLUSION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7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44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4D22-F4B7-72BD-0A69-0E7A1DF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E5D9-F97F-6ED1-839B-D00FAC67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Amazon.com, Inc. is an American multinational technology company that focuses on e-commerce, cloud computing, digital streaming, and artificial intelligence.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It is one of the Big Five companies in the U.S. information technology industry, along with Google, Apple, Microsoft, and Facebook.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The company has been referred to as "one of the most influential economic and cultural forces in the world," as well as the world's most valuable brand.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02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CCCC-9430-DF58-C9CB-06AA0CC5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DETAILS OF DATA: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29C4-E33C-4617-A0E3-146BD58C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PROJECTS WE WILL BE PERFORMING AMAZON SALES DATA ANALYSIS AND IT IS A INTERESTING DATASET TO WORK ON.</a:t>
            </a:r>
          </a:p>
          <a:p>
            <a:r>
              <a:rPr lang="en-US" dirty="0"/>
              <a:t>EXPLORE THE POPULARITY OF PRODUCTS BASED ON THE NUMBEROF USER REVIEWS AND RATINGS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68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EA9D-515F-CBCA-9DE7-6F9FF541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TOOLS USED: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A818-D6F8-6F98-1D82-D03329F2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PANDAS</a:t>
            </a:r>
          </a:p>
          <a:p>
            <a:r>
              <a:rPr lang="en-US" sz="2800" dirty="0"/>
              <a:t>MATPLOTLIB</a:t>
            </a:r>
          </a:p>
          <a:p>
            <a:r>
              <a:rPr lang="en-US" sz="2800" dirty="0"/>
              <a:t>POWER BI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564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FF00-A492-4AFE-9765-7DF6C0CA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MAIN KPI’S USED: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9FFA-621D-0F4A-4F0A-453134DA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TASKS:</a:t>
            </a:r>
          </a:p>
          <a:p>
            <a:r>
              <a:rPr lang="en-US" sz="1800" dirty="0"/>
              <a:t>IDENTIFY TOP 5 PRODUCTS BY RATINGS</a:t>
            </a:r>
          </a:p>
          <a:p>
            <a:r>
              <a:rPr lang="en-US" sz="1800" dirty="0"/>
              <a:t>ANALYSIS THE DISTRIBUTION OF DISCOUNT ANALYSIS BASED ON RATINGS.</a:t>
            </a:r>
          </a:p>
          <a:p>
            <a:r>
              <a:rPr lang="en-US" sz="1800" dirty="0"/>
              <a:t>IDENTIFY AVERAGING RATINGS FOR PRODUCTS IN MAIN CATEGORY.</a:t>
            </a:r>
          </a:p>
          <a:p>
            <a:r>
              <a:rPr lang="en-US" sz="1800" dirty="0"/>
              <a:t>IDENTIFY CATEGORY WISE SALES</a:t>
            </a:r>
          </a:p>
          <a:p>
            <a:r>
              <a:rPr lang="en-US" sz="1800" dirty="0"/>
              <a:t>IDENTIFY MOST DISCUSSED PRODUCTS BASED ON RATINGS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56010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33D3-50DE-6071-8DC5-842BF435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SCREENSHOTS: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1DAD-7CC1-DCE5-0044-24D6CC3A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2047682"/>
            <a:ext cx="8640381" cy="31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7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3D60A-6C2E-BC1B-86C4-4DB80AC5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64" y="1239252"/>
            <a:ext cx="8277725" cy="33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029B-01BC-6378-2FF1-6D01F94C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MY DESIGN: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8BA30-3077-813C-219B-8F6BD5035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358" y="2016125"/>
            <a:ext cx="9520158" cy="3795128"/>
          </a:xfrm>
        </p:spPr>
      </p:pic>
    </p:spTree>
    <p:extLst>
      <p:ext uri="{BB962C8B-B14F-4D97-AF65-F5344CB8AC3E}">
        <p14:creationId xmlns:p14="http://schemas.microsoft.com/office/powerpoint/2010/main" val="162135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</TotalTime>
  <Words>278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INTERNSHIP PROJECT REPORT</vt:lpstr>
      <vt:lpstr>PowerPoint Presentation</vt:lpstr>
      <vt:lpstr>INTRODUCTION:</vt:lpstr>
      <vt:lpstr>DETAILS OF DATA:</vt:lpstr>
      <vt:lpstr>TOOLS USED:</vt:lpstr>
      <vt:lpstr>MAIN KPI’S USED:</vt:lpstr>
      <vt:lpstr>SCREENSHOTS:</vt:lpstr>
      <vt:lpstr>PowerPoint Presentation</vt:lpstr>
      <vt:lpstr>MY DESIGN:</vt:lpstr>
      <vt:lpstr>CONCLUSION: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 REPORT</dc:title>
  <dc:creator>HP</dc:creator>
  <cp:lastModifiedBy>HP</cp:lastModifiedBy>
  <cp:revision>5</cp:revision>
  <dcterms:created xsi:type="dcterms:W3CDTF">2023-11-06T07:05:00Z</dcterms:created>
  <dcterms:modified xsi:type="dcterms:W3CDTF">2023-11-15T20:23:21Z</dcterms:modified>
</cp:coreProperties>
</file>