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21"/>
  </p:notesMasterIdLst>
  <p:handoutMasterIdLst>
    <p:handoutMasterId r:id="rId22"/>
  </p:handoutMasterIdLst>
  <p:sldIdLst>
    <p:sldId id="535" r:id="rId2"/>
    <p:sldId id="536" r:id="rId3"/>
    <p:sldId id="514" r:id="rId4"/>
    <p:sldId id="515" r:id="rId5"/>
    <p:sldId id="517" r:id="rId6"/>
    <p:sldId id="516" r:id="rId7"/>
    <p:sldId id="520" r:id="rId8"/>
    <p:sldId id="537" r:id="rId9"/>
    <p:sldId id="530" r:id="rId10"/>
    <p:sldId id="531" r:id="rId11"/>
    <p:sldId id="538" r:id="rId12"/>
    <p:sldId id="532" r:id="rId13"/>
    <p:sldId id="541" r:id="rId14"/>
    <p:sldId id="542" r:id="rId15"/>
    <p:sldId id="533" r:id="rId16"/>
    <p:sldId id="539" r:id="rId17"/>
    <p:sldId id="540" r:id="rId18"/>
    <p:sldId id="534" r:id="rId19"/>
    <p:sldId id="528" r:id="rId20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C0D1F-0251-467D-9C36-2B1F5244010C}" v="18" dt="2024-11-27T14:40:00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143" d="100"/>
          <a:sy n="143" d="100"/>
        </p:scale>
        <p:origin x="540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11/27/2024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27 November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27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27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27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27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27 November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27 November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27 November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27 November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27 November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27 November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27 November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REVIEW-2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991367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(Odd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 2303811724321071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 Mukesh M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II Year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III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25-11-2024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Employer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Registration:</a:t>
            </a:r>
            <a:r>
              <a:rPr lang="en-US" dirty="0"/>
              <a:t> Register with company details, email, and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Login:</a:t>
            </a:r>
            <a:r>
              <a:rPr lang="en-US" dirty="0"/>
              <a:t> Secure access to manage job postings.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Post Job Openings:</a:t>
            </a:r>
            <a:r>
              <a:rPr lang="en-US" dirty="0"/>
              <a:t> Add new job postings with specific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View Applications:</a:t>
            </a:r>
            <a:r>
              <a:rPr lang="en-US" dirty="0"/>
              <a:t> Placeholder for managing job applications.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4E74F-7778-FFB5-39AF-4144BCE02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6435-053B-5003-D7EA-59A73D1B610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2CD2B-6F42-DE72-55EF-08FB52A8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36CFD3-270A-14FD-64C6-A272B5FCE2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System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Main Menu Navigation:</a:t>
            </a:r>
            <a:r>
              <a:rPr lang="en-IN" dirty="0"/>
              <a:t> Menu-driven interface for user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Storage:</a:t>
            </a:r>
            <a:r>
              <a:rPr lang="en-IN" dirty="0"/>
              <a:t> Efficiently stores and retrieves user data using Java collections.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Integration:</a:t>
            </a:r>
            <a:r>
              <a:rPr lang="en-IN" dirty="0"/>
              <a:t> Links seeker and employer modules for seamless functionality.</a:t>
            </a:r>
          </a:p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6BBC354-2E87-E95B-1A85-B7952A83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  <p:extLst>
      <p:ext uri="{BB962C8B-B14F-4D97-AF65-F5344CB8AC3E}">
        <p14:creationId xmlns:p14="http://schemas.microsoft.com/office/powerpoint/2010/main" val="281966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2CCDD8-472E-5231-9ECA-229C6CE7C38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39674" y="924701"/>
            <a:ext cx="4308348" cy="3703638"/>
          </a:xfr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2E1B9E-18B8-D071-DD7B-8DE98B18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30680"/>
            <a:ext cx="3962400" cy="37036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3D7AD-455F-2C16-D90E-8EC073B67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EE3C-4E4D-0B6D-3814-CCE9A2840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E350E-A0A9-3BD6-3B14-43DCBEAD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964FB67-977D-CA5B-AD2B-2A3F5F44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AC0A6-E3CD-1B4D-4C63-7462364B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59" y="980579"/>
            <a:ext cx="4038600" cy="3719808"/>
          </a:xfrm>
          <a:prstGeom prst="rect">
            <a:avLst/>
          </a:prstGeom>
        </p:spPr>
      </p:pic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93B15835-C97D-D279-27AD-25C38488259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876800" y="980579"/>
            <a:ext cx="3716701" cy="3703638"/>
          </a:xfrm>
        </p:spPr>
      </p:pic>
    </p:spTree>
    <p:extLst>
      <p:ext uri="{BB962C8B-B14F-4D97-AF65-F5344CB8AC3E}">
        <p14:creationId xmlns:p14="http://schemas.microsoft.com/office/powerpoint/2010/main" val="190405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C1ED-B703-C352-4CA5-B26D43FD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8869-890A-2892-3F22-6045BDFFE69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50209-EFEA-22FF-B2AF-8FDB6DAB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550D7C-58F5-12C5-C0E5-56684AE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A4A6E1-796B-1499-C020-38E816D8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2" y="948011"/>
            <a:ext cx="6326558" cy="36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51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54A1F41-A951-5F0F-DB82-29777B3F526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47750"/>
            <a:ext cx="3333398" cy="252015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A2515E-1D7E-6FB1-E14B-3FD36E90D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02" y="1051665"/>
            <a:ext cx="2274414" cy="171631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C29108-8DE6-61ED-BCD2-77517497816E}"/>
              </a:ext>
            </a:extLst>
          </p:cNvPr>
          <p:cNvCxnSpPr/>
          <p:nvPr/>
        </p:nvCxnSpPr>
        <p:spPr>
          <a:xfrm>
            <a:off x="3886200" y="21907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643DB1-3694-19BD-0620-DA3F3F913581}"/>
              </a:ext>
            </a:extLst>
          </p:cNvPr>
          <p:cNvCxnSpPr/>
          <p:nvPr/>
        </p:nvCxnSpPr>
        <p:spPr>
          <a:xfrm>
            <a:off x="3790598" y="2724150"/>
            <a:ext cx="476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03F366-9097-F0A0-5EAF-1BF9932059EC}"/>
              </a:ext>
            </a:extLst>
          </p:cNvPr>
          <p:cNvCxnSpPr>
            <a:cxnSpLocks/>
          </p:cNvCxnSpPr>
          <p:nvPr/>
        </p:nvCxnSpPr>
        <p:spPr>
          <a:xfrm>
            <a:off x="4276595" y="272415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08BEF1-52C4-17E5-AC0F-E1EFA0FBF307}"/>
              </a:ext>
            </a:extLst>
          </p:cNvPr>
          <p:cNvCxnSpPr/>
          <p:nvPr/>
        </p:nvCxnSpPr>
        <p:spPr>
          <a:xfrm>
            <a:off x="4276595" y="3943350"/>
            <a:ext cx="447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E638B51-267B-28CF-32E8-414D49635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406" y="2879039"/>
            <a:ext cx="2440675" cy="18436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120C1-7345-CE82-2DC4-50C981F39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E24C-2D0C-3734-9371-63D546999B3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9DBE1-F0A5-DD0D-420E-DEC37C27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136200-2A96-D7B3-7D2F-6F9A0A63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BD9A8B-8AE2-1B23-8133-AAC9E8A6A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1"/>
            <a:ext cx="2203937" cy="1600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5238B6-6553-0926-40C8-7BE87F17B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743075"/>
            <a:ext cx="2205910" cy="1657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A8252-CF1D-8120-8ABD-A720F8DBB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17" y="2114550"/>
            <a:ext cx="2290710" cy="237510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F12D49-F750-FA48-0A20-0FB49459E7CB}"/>
              </a:ext>
            </a:extLst>
          </p:cNvPr>
          <p:cNvCxnSpPr/>
          <p:nvPr/>
        </p:nvCxnSpPr>
        <p:spPr>
          <a:xfrm>
            <a:off x="2743200" y="25717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93D91C-777C-56D3-4FB7-70CE92F7111A}"/>
              </a:ext>
            </a:extLst>
          </p:cNvPr>
          <p:cNvCxnSpPr>
            <a:cxnSpLocks/>
          </p:cNvCxnSpPr>
          <p:nvPr/>
        </p:nvCxnSpPr>
        <p:spPr>
          <a:xfrm>
            <a:off x="5486400" y="287655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63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7D0D1-4D15-BF26-7339-F7BC3D928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1BBB-CC7C-7E4A-A38E-B5D8087E03A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2E693-60FF-8AC1-13C3-75A9AA4A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D10E1C-6F97-DDE4-3F3A-4CA7D7E8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D5F183-AA80-E3C9-8273-37455B555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88" y="1200150"/>
            <a:ext cx="3070248" cy="3070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34E38A-16BE-231B-7FC9-E871F1FEF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35" y="1407353"/>
            <a:ext cx="2997870" cy="286304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01541E-89EF-11EB-D033-9C45D4447DA1}"/>
              </a:ext>
            </a:extLst>
          </p:cNvPr>
          <p:cNvCxnSpPr/>
          <p:nvPr/>
        </p:nvCxnSpPr>
        <p:spPr>
          <a:xfrm>
            <a:off x="4038600" y="295275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451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Online Job Portal demonstrates the application of Java’s core features to build a real-world system. Its scalable design can be extended with a graphical user interface and database connectivity for better usability.</a:t>
            </a:r>
          </a:p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26A3-D6DE-BF77-88C6-09EA205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0" indent="0" algn="ctr">
              <a:buNone/>
            </a:pPr>
            <a:r>
              <a:rPr lang="en-IN" dirty="0"/>
              <a:t>   </a:t>
            </a:r>
            <a:r>
              <a:rPr lang="en-IN" sz="3500" dirty="0"/>
              <a:t>Online Job Portal</a:t>
            </a:r>
            <a:endParaRPr lang="en-IN" sz="3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 for job seekers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find jobs that match their skills and preferences.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Employers face challenges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posting job openings and reviewing suitable candidates quickly and efficiently.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 centralized system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can provide a user-friendly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experience for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parties in the hiring process 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767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9ED3318-B536-1F47-0795-35099335A3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819150"/>
            <a:ext cx="11353800" cy="30480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Job seekers</a:t>
            </a:r>
            <a:r>
              <a:rPr lang="en-US" sz="2400" dirty="0">
                <a:solidFill>
                  <a:schemeClr val="tx1"/>
                </a:solidFill>
              </a:rPr>
              <a:t> to: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Register, create profiles, and search for job openings.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Apply for jobs matching their skills and preferences.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Employers</a:t>
            </a:r>
            <a:r>
              <a:rPr lang="en-US" sz="2400" dirty="0">
                <a:solidFill>
                  <a:schemeClr val="tx1"/>
                </a:solidFill>
              </a:rPr>
              <a:t> to: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Register, log in, and post job openings.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Search and review applications from job seekers.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system will provide essential functions for: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     Managing profiles</a:t>
            </a:r>
            <a:r>
              <a:rPr lang="en-US" sz="2400" dirty="0">
                <a:solidFill>
                  <a:schemeClr val="tx1"/>
                </a:solidFill>
              </a:rPr>
              <a:t> for both job seekers and employers.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     Matching jobs</a:t>
            </a:r>
            <a:r>
              <a:rPr lang="en-US" sz="2400" dirty="0">
                <a:solidFill>
                  <a:schemeClr val="tx1"/>
                </a:solidFill>
              </a:rPr>
              <a:t> based on keywords and job seeker profiles.</a:t>
            </a:r>
          </a:p>
          <a:p>
            <a:pPr marL="11430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         </a:t>
            </a:r>
            <a:endParaRPr lang="en-US" sz="1900" dirty="0"/>
          </a:p>
          <a:p>
            <a:pPr marL="114300" indent="0">
              <a:buNone/>
            </a:pP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8B42-1B21-5C6F-AF75-1ADAF6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9314F0-EBC3-12B9-5D9E-7B40961FE58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976" y="914400"/>
            <a:ext cx="5810048" cy="37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Classes and Objects:</a:t>
            </a:r>
            <a:r>
              <a:rPr lang="en-US" dirty="0"/>
              <a:t> For users and system functions.</a:t>
            </a:r>
          </a:p>
          <a:p>
            <a:pPr algn="just"/>
            <a:r>
              <a:rPr lang="en-IN" b="1" dirty="0"/>
              <a:t>Encapsulation:</a:t>
            </a:r>
            <a:r>
              <a:rPr lang="en-IN" dirty="0"/>
              <a:t> Secure user data management</a:t>
            </a:r>
            <a:r>
              <a:rPr lang="en-US" dirty="0"/>
              <a:t>.</a:t>
            </a:r>
          </a:p>
          <a:p>
            <a:pPr algn="just"/>
            <a:r>
              <a:rPr lang="en-IN" b="1" dirty="0"/>
              <a:t>(</a:t>
            </a:r>
            <a:r>
              <a:rPr lang="en-IN" b="1" dirty="0" err="1"/>
              <a:t>Hashmap</a:t>
            </a:r>
            <a:r>
              <a:rPr lang="en-IN" b="1" dirty="0"/>
              <a:t>) – </a:t>
            </a:r>
            <a:r>
              <a:rPr lang="en-IN" dirty="0"/>
              <a:t>For storing users data.</a:t>
            </a:r>
          </a:p>
          <a:p>
            <a:pPr algn="just"/>
            <a:r>
              <a:rPr lang="en-IN" b="1" dirty="0"/>
              <a:t>(</a:t>
            </a:r>
            <a:r>
              <a:rPr lang="en-IN" b="1" dirty="0" err="1"/>
              <a:t>ArrayList</a:t>
            </a:r>
            <a:r>
              <a:rPr lang="en-IN" b="1" dirty="0"/>
              <a:t>) </a:t>
            </a:r>
            <a:r>
              <a:rPr lang="en-IN" dirty="0"/>
              <a:t>- </a:t>
            </a:r>
            <a:r>
              <a:rPr lang="en-US" dirty="0"/>
              <a:t>For dynamic job postings and preferences.</a:t>
            </a:r>
          </a:p>
          <a:p>
            <a:pPr algn="just"/>
            <a:r>
              <a:rPr lang="en-US" b="1" dirty="0"/>
              <a:t>Control Structures:</a:t>
            </a:r>
            <a:r>
              <a:rPr lang="en-US" dirty="0"/>
              <a:t> For navigation and workflows.</a:t>
            </a:r>
          </a:p>
          <a:p>
            <a:pPr algn="just"/>
            <a:r>
              <a:rPr lang="en-US" b="1" dirty="0"/>
              <a:t>Scanner Class:</a:t>
            </a:r>
            <a:r>
              <a:rPr lang="en-US" dirty="0"/>
              <a:t> To handle user input seamlessly.</a:t>
            </a:r>
            <a:endParaRPr lang="en-IN" dirty="0"/>
          </a:p>
          <a:p>
            <a:pPr algn="just"/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5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Job Seeker Module: 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Research jobs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Profile Management</a:t>
            </a:r>
          </a:p>
          <a:p>
            <a:r>
              <a:rPr lang="en-IN" b="1" dirty="0"/>
              <a:t>Employee Module: 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Post job openings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View Applications (Place Holder)</a:t>
            </a:r>
          </a:p>
          <a:p>
            <a:pPr marL="274320" lvl="1" indent="0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7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9A13A-E481-B2E9-9A9F-778F633C5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8CD1-F0DA-E7A3-2049-C2578486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E63DF-43DC-7CE5-4293-B48A1E37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EAF3A-6259-CE35-8E43-99C641B5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57E0-21D1-509B-B88C-8C05EE7C85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System Module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Main menu navigation</a:t>
            </a:r>
          </a:p>
          <a:p>
            <a:pPr lvl="1"/>
            <a:r>
              <a:rPr lang="en-IN" dirty="0"/>
              <a:t>Data storage and retrieval via collections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2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Job Seeker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Registration:</a:t>
            </a:r>
            <a:r>
              <a:rPr lang="en-US" dirty="0"/>
              <a:t> Create an account with personal details, skills, and job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Login:</a:t>
            </a:r>
            <a:r>
              <a:rPr lang="en-US" dirty="0"/>
              <a:t> Secure access using email and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Search Jobs:</a:t>
            </a:r>
            <a:r>
              <a:rPr lang="en-US" dirty="0"/>
              <a:t> Search relevant jobs using keywords.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Profile Management:</a:t>
            </a:r>
            <a:r>
              <a:rPr lang="en-US" dirty="0"/>
              <a:t> View and update skills and preferences.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599</Words>
  <Application>Microsoft Office PowerPoint</Application>
  <PresentationFormat>On-screen Show (16:9)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CGB1201 – JAVA PROGRAMMING PROJECT REVIEW-2</vt:lpstr>
      <vt:lpstr>PowerPoint Presentation</vt:lpstr>
      <vt:lpstr>Problem Identification </vt:lpstr>
      <vt:lpstr>Objective</vt:lpstr>
      <vt:lpstr>Proposed Architecture</vt:lpstr>
      <vt:lpstr>Java Programming  - Concepts Used</vt:lpstr>
      <vt:lpstr>List of Modules</vt:lpstr>
      <vt:lpstr>List of Modules</vt:lpstr>
      <vt:lpstr>Module Description</vt:lpstr>
      <vt:lpstr>Module Description (Cont..)</vt:lpstr>
      <vt:lpstr>Module Description (Cont..)</vt:lpstr>
      <vt:lpstr>Source Code</vt:lpstr>
      <vt:lpstr>Source Code</vt:lpstr>
      <vt:lpstr>Source Code</vt:lpstr>
      <vt:lpstr>Results 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2024-11-27T14:40:35Z</dcterms:modified>
</cp:coreProperties>
</file>