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322" r:id="rId5"/>
    <p:sldId id="321" r:id="rId6"/>
    <p:sldId id="318" r:id="rId7"/>
    <p:sldId id="317" r:id="rId8"/>
    <p:sldId id="323" r:id="rId9"/>
    <p:sldId id="316" r:id="rId10"/>
    <p:sldId id="328" r:id="rId11"/>
    <p:sldId id="313" r:id="rId12"/>
    <p:sldId id="324" r:id="rId13"/>
    <p:sldId id="315" r:id="rId14"/>
    <p:sldId id="312" r:id="rId15"/>
    <p:sldId id="325" r:id="rId16"/>
    <p:sldId id="326" r:id="rId17"/>
    <p:sldId id="311" r:id="rId18"/>
    <p:sldId id="327" r:id="rId19"/>
    <p:sldId id="329" r:id="rId20"/>
    <p:sldId id="31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1" autoAdjust="0"/>
    <p:restoredTop sz="88627" autoAdjust="0"/>
  </p:normalViewPr>
  <p:slideViewPr>
    <p:cSldViewPr snapToGrid="0">
      <p:cViewPr varScale="1">
        <p:scale>
          <a:sx n="73" d="100"/>
          <a:sy n="73" d="100"/>
        </p:scale>
        <p:origin x="840" y="62"/>
      </p:cViewPr>
      <p:guideLst/>
    </p:cSldViewPr>
  </p:slideViewPr>
  <p:outlineViewPr>
    <p:cViewPr>
      <p:scale>
        <a:sx n="33" d="100"/>
        <a:sy n="33" d="100"/>
      </p:scale>
      <p:origin x="0" y="-7776"/>
    </p:cViewPr>
  </p:outlineViewPr>
  <p:notesTextViewPr>
    <p:cViewPr>
      <p:scale>
        <a:sx n="1" d="1"/>
        <a:sy n="1" d="1"/>
      </p:scale>
      <p:origin x="0" y="-86"/>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DE2881-BBDF-49F6-91A6-2A6EF278491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C8B05FE-31ED-475D-9C89-AE2DCD92034E}">
      <dgm:prSet/>
      <dgm:spPr/>
      <dgm:t>
        <a:bodyPr/>
        <a:lstStyle/>
        <a:p>
          <a:r>
            <a:rPr lang="en-US"/>
            <a:t>Identification and extraction of essential data</a:t>
          </a:r>
        </a:p>
      </dgm:t>
    </dgm:pt>
    <dgm:pt modelId="{E52DD86F-93FD-4628-8022-CE7FF22744B8}" type="parTrans" cxnId="{2F885870-C5EE-4B01-ADE8-8C36613844D4}">
      <dgm:prSet/>
      <dgm:spPr/>
      <dgm:t>
        <a:bodyPr/>
        <a:lstStyle/>
        <a:p>
          <a:endParaRPr lang="en-US"/>
        </a:p>
      </dgm:t>
    </dgm:pt>
    <dgm:pt modelId="{770315BE-1938-49C0-8913-7E8EA792A912}" type="sibTrans" cxnId="{2F885870-C5EE-4B01-ADE8-8C36613844D4}">
      <dgm:prSet/>
      <dgm:spPr/>
      <dgm:t>
        <a:bodyPr/>
        <a:lstStyle/>
        <a:p>
          <a:endParaRPr lang="en-US"/>
        </a:p>
      </dgm:t>
    </dgm:pt>
    <dgm:pt modelId="{E9DC16F1-0FFA-4DEB-AB39-51EE9DA11880}">
      <dgm:prSet/>
      <dgm:spPr/>
      <dgm:t>
        <a:bodyPr/>
        <a:lstStyle/>
        <a:p>
          <a:r>
            <a:rPr lang="en-US"/>
            <a:t>Improve the precision in matching candidates with job requirements</a:t>
          </a:r>
        </a:p>
      </dgm:t>
    </dgm:pt>
    <dgm:pt modelId="{803CE7D0-78C2-4D8F-A809-3F5E79E3043B}" type="parTrans" cxnId="{B6F21128-62CA-4DA4-BF69-D304C54AD10C}">
      <dgm:prSet/>
      <dgm:spPr/>
      <dgm:t>
        <a:bodyPr/>
        <a:lstStyle/>
        <a:p>
          <a:endParaRPr lang="en-US"/>
        </a:p>
      </dgm:t>
    </dgm:pt>
    <dgm:pt modelId="{55B7CF99-F5E2-4097-8BDF-1AF3587B62E6}" type="sibTrans" cxnId="{B6F21128-62CA-4DA4-BF69-D304C54AD10C}">
      <dgm:prSet/>
      <dgm:spPr/>
      <dgm:t>
        <a:bodyPr/>
        <a:lstStyle/>
        <a:p>
          <a:endParaRPr lang="en-US"/>
        </a:p>
      </dgm:t>
    </dgm:pt>
    <dgm:pt modelId="{7A336842-7495-4D08-A4D2-48759BAEBF4F}">
      <dgm:prSet/>
      <dgm:spPr/>
      <dgm:t>
        <a:bodyPr/>
        <a:lstStyle/>
        <a:p>
          <a:r>
            <a:rPr lang="en-US"/>
            <a:t>Reduce the time spent on manual resume screening</a:t>
          </a:r>
        </a:p>
      </dgm:t>
    </dgm:pt>
    <dgm:pt modelId="{CA3807AE-7A2F-49A7-9B5D-494C62B30987}" type="parTrans" cxnId="{BB76A1D7-4A84-4C54-9BDF-BE478462B9E4}">
      <dgm:prSet/>
      <dgm:spPr/>
      <dgm:t>
        <a:bodyPr/>
        <a:lstStyle/>
        <a:p>
          <a:endParaRPr lang="en-US"/>
        </a:p>
      </dgm:t>
    </dgm:pt>
    <dgm:pt modelId="{AAA233BE-6CAB-4D03-91CB-FEACCBCAD638}" type="sibTrans" cxnId="{BB76A1D7-4A84-4C54-9BDF-BE478462B9E4}">
      <dgm:prSet/>
      <dgm:spPr/>
      <dgm:t>
        <a:bodyPr/>
        <a:lstStyle/>
        <a:p>
          <a:endParaRPr lang="en-US"/>
        </a:p>
      </dgm:t>
    </dgm:pt>
    <dgm:pt modelId="{0E43E3E5-D675-4D06-81E2-8AC514945FD8}" type="pres">
      <dgm:prSet presAssocID="{77DE2881-BBDF-49F6-91A6-2A6EF2784917}" presName="root" presStyleCnt="0">
        <dgm:presLayoutVars>
          <dgm:dir/>
          <dgm:resizeHandles val="exact"/>
        </dgm:presLayoutVars>
      </dgm:prSet>
      <dgm:spPr/>
    </dgm:pt>
    <dgm:pt modelId="{D4A8A20C-E741-4C13-A362-059693C561A3}" type="pres">
      <dgm:prSet presAssocID="{DC8B05FE-31ED-475D-9C89-AE2DCD92034E}" presName="compNode" presStyleCnt="0"/>
      <dgm:spPr/>
    </dgm:pt>
    <dgm:pt modelId="{6D262AC9-DEBA-4C3F-BDD4-DA8CC382FD06}" type="pres">
      <dgm:prSet presAssocID="{DC8B05FE-31ED-475D-9C89-AE2DCD92034E}" presName="bgRect" presStyleLbl="bgShp" presStyleIdx="0" presStyleCnt="3"/>
      <dgm:spPr/>
    </dgm:pt>
    <dgm:pt modelId="{934CE0DB-2C8F-4313-9D72-8471798171C9}" type="pres">
      <dgm:prSet presAssocID="{DC8B05FE-31ED-475D-9C89-AE2DCD9203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BA58860-B5F0-4D52-974F-7C7822C7FDDA}" type="pres">
      <dgm:prSet presAssocID="{DC8B05FE-31ED-475D-9C89-AE2DCD92034E}" presName="spaceRect" presStyleCnt="0"/>
      <dgm:spPr/>
    </dgm:pt>
    <dgm:pt modelId="{1932241C-0A82-43B8-9357-214CE29EDF31}" type="pres">
      <dgm:prSet presAssocID="{DC8B05FE-31ED-475D-9C89-AE2DCD92034E}" presName="parTx" presStyleLbl="revTx" presStyleIdx="0" presStyleCnt="3">
        <dgm:presLayoutVars>
          <dgm:chMax val="0"/>
          <dgm:chPref val="0"/>
        </dgm:presLayoutVars>
      </dgm:prSet>
      <dgm:spPr/>
    </dgm:pt>
    <dgm:pt modelId="{ADC19070-32DC-4B7C-A95B-36E0958E88B8}" type="pres">
      <dgm:prSet presAssocID="{770315BE-1938-49C0-8913-7E8EA792A912}" presName="sibTrans" presStyleCnt="0"/>
      <dgm:spPr/>
    </dgm:pt>
    <dgm:pt modelId="{0D8B161B-DF0F-4264-B058-3F6278911724}" type="pres">
      <dgm:prSet presAssocID="{E9DC16F1-0FFA-4DEB-AB39-51EE9DA11880}" presName="compNode" presStyleCnt="0"/>
      <dgm:spPr/>
    </dgm:pt>
    <dgm:pt modelId="{D7BD6793-F9DD-4FCD-852D-1F8AE892A677}" type="pres">
      <dgm:prSet presAssocID="{E9DC16F1-0FFA-4DEB-AB39-51EE9DA11880}" presName="bgRect" presStyleLbl="bgShp" presStyleIdx="1" presStyleCnt="3"/>
      <dgm:spPr/>
    </dgm:pt>
    <dgm:pt modelId="{94BA34FF-1EAB-445D-B95D-B157815AC5C5}" type="pres">
      <dgm:prSet presAssocID="{E9DC16F1-0FFA-4DEB-AB39-51EE9DA1188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DB57F26-F9B2-4770-A386-28F85ED0C3EB}" type="pres">
      <dgm:prSet presAssocID="{E9DC16F1-0FFA-4DEB-AB39-51EE9DA11880}" presName="spaceRect" presStyleCnt="0"/>
      <dgm:spPr/>
    </dgm:pt>
    <dgm:pt modelId="{3A607CA2-1887-4581-9A3A-D2D66AD4A78C}" type="pres">
      <dgm:prSet presAssocID="{E9DC16F1-0FFA-4DEB-AB39-51EE9DA11880}" presName="parTx" presStyleLbl="revTx" presStyleIdx="1" presStyleCnt="3">
        <dgm:presLayoutVars>
          <dgm:chMax val="0"/>
          <dgm:chPref val="0"/>
        </dgm:presLayoutVars>
      </dgm:prSet>
      <dgm:spPr/>
    </dgm:pt>
    <dgm:pt modelId="{9146C11A-7F9D-4F0A-94A7-AE2DA6D02A22}" type="pres">
      <dgm:prSet presAssocID="{55B7CF99-F5E2-4097-8BDF-1AF3587B62E6}" presName="sibTrans" presStyleCnt="0"/>
      <dgm:spPr/>
    </dgm:pt>
    <dgm:pt modelId="{7A7EF022-5FF4-41CE-BA93-688F81D1847B}" type="pres">
      <dgm:prSet presAssocID="{7A336842-7495-4D08-A4D2-48759BAEBF4F}" presName="compNode" presStyleCnt="0"/>
      <dgm:spPr/>
    </dgm:pt>
    <dgm:pt modelId="{F54C3982-24E0-4339-8BA6-329C2F4C6198}" type="pres">
      <dgm:prSet presAssocID="{7A336842-7495-4D08-A4D2-48759BAEBF4F}" presName="bgRect" presStyleLbl="bgShp" presStyleIdx="2" presStyleCnt="3"/>
      <dgm:spPr/>
    </dgm:pt>
    <dgm:pt modelId="{089FB39C-3247-4DBF-A55B-3E54C81A5BAB}" type="pres">
      <dgm:prSet presAssocID="{7A336842-7495-4D08-A4D2-48759BAEBF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1B7EDF95-BF94-4B37-8C99-51C5DFB670B4}" type="pres">
      <dgm:prSet presAssocID="{7A336842-7495-4D08-A4D2-48759BAEBF4F}" presName="spaceRect" presStyleCnt="0"/>
      <dgm:spPr/>
    </dgm:pt>
    <dgm:pt modelId="{BF5D0925-FFAE-42FB-A441-EF48E935D5D4}" type="pres">
      <dgm:prSet presAssocID="{7A336842-7495-4D08-A4D2-48759BAEBF4F}" presName="parTx" presStyleLbl="revTx" presStyleIdx="2" presStyleCnt="3">
        <dgm:presLayoutVars>
          <dgm:chMax val="0"/>
          <dgm:chPref val="0"/>
        </dgm:presLayoutVars>
      </dgm:prSet>
      <dgm:spPr/>
    </dgm:pt>
  </dgm:ptLst>
  <dgm:cxnLst>
    <dgm:cxn modelId="{B6F21128-62CA-4DA4-BF69-D304C54AD10C}" srcId="{77DE2881-BBDF-49F6-91A6-2A6EF2784917}" destId="{E9DC16F1-0FFA-4DEB-AB39-51EE9DA11880}" srcOrd="1" destOrd="0" parTransId="{803CE7D0-78C2-4D8F-A809-3F5E79E3043B}" sibTransId="{55B7CF99-F5E2-4097-8BDF-1AF3587B62E6}"/>
    <dgm:cxn modelId="{E4A72131-C1A0-48AE-9607-A313AA16200C}" type="presOf" srcId="{77DE2881-BBDF-49F6-91A6-2A6EF2784917}" destId="{0E43E3E5-D675-4D06-81E2-8AC514945FD8}" srcOrd="0" destOrd="0" presId="urn:microsoft.com/office/officeart/2018/2/layout/IconVerticalSolidList"/>
    <dgm:cxn modelId="{27378B3F-7ED2-472A-ABAB-906E2B15127C}" type="presOf" srcId="{7A336842-7495-4D08-A4D2-48759BAEBF4F}" destId="{BF5D0925-FFAE-42FB-A441-EF48E935D5D4}" srcOrd="0" destOrd="0" presId="urn:microsoft.com/office/officeart/2018/2/layout/IconVerticalSolidList"/>
    <dgm:cxn modelId="{C0788A45-425F-418D-B6BD-BD2C8E114866}" type="presOf" srcId="{E9DC16F1-0FFA-4DEB-AB39-51EE9DA11880}" destId="{3A607CA2-1887-4581-9A3A-D2D66AD4A78C}" srcOrd="0" destOrd="0" presId="urn:microsoft.com/office/officeart/2018/2/layout/IconVerticalSolidList"/>
    <dgm:cxn modelId="{2F885870-C5EE-4B01-ADE8-8C36613844D4}" srcId="{77DE2881-BBDF-49F6-91A6-2A6EF2784917}" destId="{DC8B05FE-31ED-475D-9C89-AE2DCD92034E}" srcOrd="0" destOrd="0" parTransId="{E52DD86F-93FD-4628-8022-CE7FF22744B8}" sibTransId="{770315BE-1938-49C0-8913-7E8EA792A912}"/>
    <dgm:cxn modelId="{670F5AB7-9AAA-4EC4-8410-1E17A8F4AB9E}" type="presOf" srcId="{DC8B05FE-31ED-475D-9C89-AE2DCD92034E}" destId="{1932241C-0A82-43B8-9357-214CE29EDF31}" srcOrd="0" destOrd="0" presId="urn:microsoft.com/office/officeart/2018/2/layout/IconVerticalSolidList"/>
    <dgm:cxn modelId="{BB76A1D7-4A84-4C54-9BDF-BE478462B9E4}" srcId="{77DE2881-BBDF-49F6-91A6-2A6EF2784917}" destId="{7A336842-7495-4D08-A4D2-48759BAEBF4F}" srcOrd="2" destOrd="0" parTransId="{CA3807AE-7A2F-49A7-9B5D-494C62B30987}" sibTransId="{AAA233BE-6CAB-4D03-91CB-FEACCBCAD638}"/>
    <dgm:cxn modelId="{CAC2B5CE-BB9A-4431-8350-29D2B964B7E5}" type="presParOf" srcId="{0E43E3E5-D675-4D06-81E2-8AC514945FD8}" destId="{D4A8A20C-E741-4C13-A362-059693C561A3}" srcOrd="0" destOrd="0" presId="urn:microsoft.com/office/officeart/2018/2/layout/IconVerticalSolidList"/>
    <dgm:cxn modelId="{AE4801DD-7B79-4422-B0A7-CB32FC96596B}" type="presParOf" srcId="{D4A8A20C-E741-4C13-A362-059693C561A3}" destId="{6D262AC9-DEBA-4C3F-BDD4-DA8CC382FD06}" srcOrd="0" destOrd="0" presId="urn:microsoft.com/office/officeart/2018/2/layout/IconVerticalSolidList"/>
    <dgm:cxn modelId="{73B38D7C-14CF-4D48-9DD3-581B9E927309}" type="presParOf" srcId="{D4A8A20C-E741-4C13-A362-059693C561A3}" destId="{934CE0DB-2C8F-4313-9D72-8471798171C9}" srcOrd="1" destOrd="0" presId="urn:microsoft.com/office/officeart/2018/2/layout/IconVerticalSolidList"/>
    <dgm:cxn modelId="{673200FB-769C-4CC2-9B47-10DF657A97D4}" type="presParOf" srcId="{D4A8A20C-E741-4C13-A362-059693C561A3}" destId="{DBA58860-B5F0-4D52-974F-7C7822C7FDDA}" srcOrd="2" destOrd="0" presId="urn:microsoft.com/office/officeart/2018/2/layout/IconVerticalSolidList"/>
    <dgm:cxn modelId="{79AA6CFE-6319-4CB0-90E1-D2D21EF1F276}" type="presParOf" srcId="{D4A8A20C-E741-4C13-A362-059693C561A3}" destId="{1932241C-0A82-43B8-9357-214CE29EDF31}" srcOrd="3" destOrd="0" presId="urn:microsoft.com/office/officeart/2018/2/layout/IconVerticalSolidList"/>
    <dgm:cxn modelId="{40BE9255-D810-4B19-B82C-CE6B6FF6981D}" type="presParOf" srcId="{0E43E3E5-D675-4D06-81E2-8AC514945FD8}" destId="{ADC19070-32DC-4B7C-A95B-36E0958E88B8}" srcOrd="1" destOrd="0" presId="urn:microsoft.com/office/officeart/2018/2/layout/IconVerticalSolidList"/>
    <dgm:cxn modelId="{2F99A486-047A-4606-B4D2-24ACD32D7647}" type="presParOf" srcId="{0E43E3E5-D675-4D06-81E2-8AC514945FD8}" destId="{0D8B161B-DF0F-4264-B058-3F6278911724}" srcOrd="2" destOrd="0" presId="urn:microsoft.com/office/officeart/2018/2/layout/IconVerticalSolidList"/>
    <dgm:cxn modelId="{15DC5FF6-E934-40B4-BFFA-93AD7583C3C4}" type="presParOf" srcId="{0D8B161B-DF0F-4264-B058-3F6278911724}" destId="{D7BD6793-F9DD-4FCD-852D-1F8AE892A677}" srcOrd="0" destOrd="0" presId="urn:microsoft.com/office/officeart/2018/2/layout/IconVerticalSolidList"/>
    <dgm:cxn modelId="{CFF74D9B-9D30-4318-A238-847BE8F14623}" type="presParOf" srcId="{0D8B161B-DF0F-4264-B058-3F6278911724}" destId="{94BA34FF-1EAB-445D-B95D-B157815AC5C5}" srcOrd="1" destOrd="0" presId="urn:microsoft.com/office/officeart/2018/2/layout/IconVerticalSolidList"/>
    <dgm:cxn modelId="{EDF91CE5-6F26-4213-B3E2-E6698AB4CFAB}" type="presParOf" srcId="{0D8B161B-DF0F-4264-B058-3F6278911724}" destId="{5DB57F26-F9B2-4770-A386-28F85ED0C3EB}" srcOrd="2" destOrd="0" presId="urn:microsoft.com/office/officeart/2018/2/layout/IconVerticalSolidList"/>
    <dgm:cxn modelId="{DECDE3F3-B67C-4D15-AA1E-11F28B88EFFB}" type="presParOf" srcId="{0D8B161B-DF0F-4264-B058-3F6278911724}" destId="{3A607CA2-1887-4581-9A3A-D2D66AD4A78C}" srcOrd="3" destOrd="0" presId="urn:microsoft.com/office/officeart/2018/2/layout/IconVerticalSolidList"/>
    <dgm:cxn modelId="{573C8394-3F99-4C40-A405-A32DB7514045}" type="presParOf" srcId="{0E43E3E5-D675-4D06-81E2-8AC514945FD8}" destId="{9146C11A-7F9D-4F0A-94A7-AE2DA6D02A22}" srcOrd="3" destOrd="0" presId="urn:microsoft.com/office/officeart/2018/2/layout/IconVerticalSolidList"/>
    <dgm:cxn modelId="{F6FFB4CC-995C-4CBD-B24B-74AD7C982D48}" type="presParOf" srcId="{0E43E3E5-D675-4D06-81E2-8AC514945FD8}" destId="{7A7EF022-5FF4-41CE-BA93-688F81D1847B}" srcOrd="4" destOrd="0" presId="urn:microsoft.com/office/officeart/2018/2/layout/IconVerticalSolidList"/>
    <dgm:cxn modelId="{66DF9576-5C08-4F73-A8CF-523CEF4CEB99}" type="presParOf" srcId="{7A7EF022-5FF4-41CE-BA93-688F81D1847B}" destId="{F54C3982-24E0-4339-8BA6-329C2F4C6198}" srcOrd="0" destOrd="0" presId="urn:microsoft.com/office/officeart/2018/2/layout/IconVerticalSolidList"/>
    <dgm:cxn modelId="{37D4E09F-DB8E-44B5-AA55-B2708D4AAFCA}" type="presParOf" srcId="{7A7EF022-5FF4-41CE-BA93-688F81D1847B}" destId="{089FB39C-3247-4DBF-A55B-3E54C81A5BAB}" srcOrd="1" destOrd="0" presId="urn:microsoft.com/office/officeart/2018/2/layout/IconVerticalSolidList"/>
    <dgm:cxn modelId="{5CDE3619-F7F7-4479-B879-25F0E9F0D62E}" type="presParOf" srcId="{7A7EF022-5FF4-41CE-BA93-688F81D1847B}" destId="{1B7EDF95-BF94-4B37-8C99-51C5DFB670B4}" srcOrd="2" destOrd="0" presId="urn:microsoft.com/office/officeart/2018/2/layout/IconVerticalSolidList"/>
    <dgm:cxn modelId="{5BD5FD51-285C-4A53-8AA4-348A85C7E235}" type="presParOf" srcId="{7A7EF022-5FF4-41CE-BA93-688F81D1847B}" destId="{BF5D0925-FFAE-42FB-A441-EF48E935D5D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6F17F4-9A42-4ECA-B230-8E62B8807CA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87BD24F-1074-41FA-BA2E-015AB4978A78}">
      <dgm:prSet/>
      <dgm:spPr/>
      <dgm:t>
        <a:bodyPr/>
        <a:lstStyle/>
        <a:p>
          <a:r>
            <a:rPr lang="en-US"/>
            <a:t>Data ingestion module. </a:t>
          </a:r>
        </a:p>
      </dgm:t>
    </dgm:pt>
    <dgm:pt modelId="{11294F57-37E5-494E-8495-A1E71ED2D457}" type="parTrans" cxnId="{884B27D7-4ABF-4412-BFE2-AC2F2809E8AF}">
      <dgm:prSet/>
      <dgm:spPr/>
      <dgm:t>
        <a:bodyPr/>
        <a:lstStyle/>
        <a:p>
          <a:endParaRPr lang="en-US"/>
        </a:p>
      </dgm:t>
    </dgm:pt>
    <dgm:pt modelId="{8F2A8603-C9CD-4DA7-B1B2-0E9CF982D924}" type="sibTrans" cxnId="{884B27D7-4ABF-4412-BFE2-AC2F2809E8AF}">
      <dgm:prSet/>
      <dgm:spPr/>
      <dgm:t>
        <a:bodyPr/>
        <a:lstStyle/>
        <a:p>
          <a:endParaRPr lang="en-US"/>
        </a:p>
      </dgm:t>
    </dgm:pt>
    <dgm:pt modelId="{2BFC71DC-971D-4E44-B0AC-7471ADFC574B}">
      <dgm:prSet/>
      <dgm:spPr/>
      <dgm:t>
        <a:bodyPr/>
        <a:lstStyle/>
        <a:p>
          <a:r>
            <a:rPr lang="en-US"/>
            <a:t>Preprocessing unit. </a:t>
          </a:r>
        </a:p>
      </dgm:t>
    </dgm:pt>
    <dgm:pt modelId="{CAE762CD-DAFE-45EE-B648-A44A2F574447}" type="parTrans" cxnId="{593C3868-0A6A-4635-9E52-DAA6DA323C58}">
      <dgm:prSet/>
      <dgm:spPr/>
      <dgm:t>
        <a:bodyPr/>
        <a:lstStyle/>
        <a:p>
          <a:endParaRPr lang="en-US"/>
        </a:p>
      </dgm:t>
    </dgm:pt>
    <dgm:pt modelId="{D27DEC2D-8454-4CF3-8A8E-C907C6178417}" type="sibTrans" cxnId="{593C3868-0A6A-4635-9E52-DAA6DA323C58}">
      <dgm:prSet/>
      <dgm:spPr/>
      <dgm:t>
        <a:bodyPr/>
        <a:lstStyle/>
        <a:p>
          <a:endParaRPr lang="en-US"/>
        </a:p>
      </dgm:t>
    </dgm:pt>
    <dgm:pt modelId="{2D4D0BFF-24FD-4483-944E-1471989BB852}">
      <dgm:prSet/>
      <dgm:spPr/>
      <dgm:t>
        <a:bodyPr/>
        <a:lstStyle/>
        <a:p>
          <a:r>
            <a:rPr lang="en-US"/>
            <a:t>NLP processing engine.</a:t>
          </a:r>
        </a:p>
      </dgm:t>
    </dgm:pt>
    <dgm:pt modelId="{D7AA153B-4A32-40A9-AE37-09C3D3FF9249}" type="parTrans" cxnId="{0A4E4713-9A12-470F-9726-D66C1C9CEF5B}">
      <dgm:prSet/>
      <dgm:spPr/>
      <dgm:t>
        <a:bodyPr/>
        <a:lstStyle/>
        <a:p>
          <a:endParaRPr lang="en-US"/>
        </a:p>
      </dgm:t>
    </dgm:pt>
    <dgm:pt modelId="{B4B8651E-2D42-417B-BE53-31C8CA55EC47}" type="sibTrans" cxnId="{0A4E4713-9A12-470F-9726-D66C1C9CEF5B}">
      <dgm:prSet/>
      <dgm:spPr/>
      <dgm:t>
        <a:bodyPr/>
        <a:lstStyle/>
        <a:p>
          <a:endParaRPr lang="en-US"/>
        </a:p>
      </dgm:t>
    </dgm:pt>
    <dgm:pt modelId="{0CDEE22F-415C-4C18-8C2B-81B14FD868F2}">
      <dgm:prSet/>
      <dgm:spPr/>
      <dgm:t>
        <a:bodyPr/>
        <a:lstStyle/>
        <a:p>
          <a:r>
            <a:rPr lang="en-US"/>
            <a:t>Decision support system that ranks candidates.</a:t>
          </a:r>
        </a:p>
      </dgm:t>
    </dgm:pt>
    <dgm:pt modelId="{8BCFF9A8-B19C-41F4-A8EF-0F13920A2561}" type="parTrans" cxnId="{6D5A0579-A596-457C-BD8A-4486D9681FA8}">
      <dgm:prSet/>
      <dgm:spPr/>
      <dgm:t>
        <a:bodyPr/>
        <a:lstStyle/>
        <a:p>
          <a:endParaRPr lang="en-US"/>
        </a:p>
      </dgm:t>
    </dgm:pt>
    <dgm:pt modelId="{98390FF8-6732-4C3D-84EB-887E0EE0D32B}" type="sibTrans" cxnId="{6D5A0579-A596-457C-BD8A-4486D9681FA8}">
      <dgm:prSet/>
      <dgm:spPr/>
      <dgm:t>
        <a:bodyPr/>
        <a:lstStyle/>
        <a:p>
          <a:endParaRPr lang="en-US"/>
        </a:p>
      </dgm:t>
    </dgm:pt>
    <dgm:pt modelId="{509D4FF7-8EA6-4295-83EA-D7A1F11C53D4}" type="pres">
      <dgm:prSet presAssocID="{126F17F4-9A42-4ECA-B230-8E62B8807CA5}" presName="root" presStyleCnt="0">
        <dgm:presLayoutVars>
          <dgm:dir/>
          <dgm:resizeHandles val="exact"/>
        </dgm:presLayoutVars>
      </dgm:prSet>
      <dgm:spPr/>
    </dgm:pt>
    <dgm:pt modelId="{7BBCCA05-7D43-43BA-947D-AF224057AA91}" type="pres">
      <dgm:prSet presAssocID="{126F17F4-9A42-4ECA-B230-8E62B8807CA5}" presName="container" presStyleCnt="0">
        <dgm:presLayoutVars>
          <dgm:dir/>
          <dgm:resizeHandles val="exact"/>
        </dgm:presLayoutVars>
      </dgm:prSet>
      <dgm:spPr/>
    </dgm:pt>
    <dgm:pt modelId="{5FC843D7-0083-4100-86BD-60A76037AF7B}" type="pres">
      <dgm:prSet presAssocID="{287BD24F-1074-41FA-BA2E-015AB4978A78}" presName="compNode" presStyleCnt="0"/>
      <dgm:spPr/>
    </dgm:pt>
    <dgm:pt modelId="{A5A52D98-CA98-47BE-ABAE-A3D0C389CC4A}" type="pres">
      <dgm:prSet presAssocID="{287BD24F-1074-41FA-BA2E-015AB4978A78}" presName="iconBgRect" presStyleLbl="bgShp" presStyleIdx="0" presStyleCnt="4"/>
      <dgm:spPr/>
    </dgm:pt>
    <dgm:pt modelId="{C039C5A2-F47B-4A36-8066-29463C358F33}" type="pres">
      <dgm:prSet presAssocID="{287BD24F-1074-41FA-BA2E-015AB4978A7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DAF3EC9-E829-4FC0-9D5A-CDB194847A6C}" type="pres">
      <dgm:prSet presAssocID="{287BD24F-1074-41FA-BA2E-015AB4978A78}" presName="spaceRect" presStyleCnt="0"/>
      <dgm:spPr/>
    </dgm:pt>
    <dgm:pt modelId="{98F5E521-F8C4-4D55-84A5-9A4585E5B444}" type="pres">
      <dgm:prSet presAssocID="{287BD24F-1074-41FA-BA2E-015AB4978A78}" presName="textRect" presStyleLbl="revTx" presStyleIdx="0" presStyleCnt="4">
        <dgm:presLayoutVars>
          <dgm:chMax val="1"/>
          <dgm:chPref val="1"/>
        </dgm:presLayoutVars>
      </dgm:prSet>
      <dgm:spPr/>
    </dgm:pt>
    <dgm:pt modelId="{B0B63927-291A-4435-9133-C4D0B5D95E61}" type="pres">
      <dgm:prSet presAssocID="{8F2A8603-C9CD-4DA7-B1B2-0E9CF982D924}" presName="sibTrans" presStyleLbl="sibTrans2D1" presStyleIdx="0" presStyleCnt="0"/>
      <dgm:spPr/>
    </dgm:pt>
    <dgm:pt modelId="{95A0F9EC-E513-4DDB-8F80-1DFEC9CFB2A6}" type="pres">
      <dgm:prSet presAssocID="{2BFC71DC-971D-4E44-B0AC-7471ADFC574B}" presName="compNode" presStyleCnt="0"/>
      <dgm:spPr/>
    </dgm:pt>
    <dgm:pt modelId="{52DB4D00-B397-478C-A408-F334C3F15EDA}" type="pres">
      <dgm:prSet presAssocID="{2BFC71DC-971D-4E44-B0AC-7471ADFC574B}" presName="iconBgRect" presStyleLbl="bgShp" presStyleIdx="1" presStyleCnt="4"/>
      <dgm:spPr/>
    </dgm:pt>
    <dgm:pt modelId="{DC8541B4-F1EC-4D3A-9477-9DA7326D3E95}" type="pres">
      <dgm:prSet presAssocID="{2BFC71DC-971D-4E44-B0AC-7471ADFC574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m"/>
        </a:ext>
      </dgm:extLst>
    </dgm:pt>
    <dgm:pt modelId="{BA50053F-EF31-4B7F-A709-1E669069A007}" type="pres">
      <dgm:prSet presAssocID="{2BFC71DC-971D-4E44-B0AC-7471ADFC574B}" presName="spaceRect" presStyleCnt="0"/>
      <dgm:spPr/>
    </dgm:pt>
    <dgm:pt modelId="{D041EFC5-18F4-452B-8A75-179C18BFC70D}" type="pres">
      <dgm:prSet presAssocID="{2BFC71DC-971D-4E44-B0AC-7471ADFC574B}" presName="textRect" presStyleLbl="revTx" presStyleIdx="1" presStyleCnt="4">
        <dgm:presLayoutVars>
          <dgm:chMax val="1"/>
          <dgm:chPref val="1"/>
        </dgm:presLayoutVars>
      </dgm:prSet>
      <dgm:spPr/>
    </dgm:pt>
    <dgm:pt modelId="{811B24E6-5938-4ACC-B5A1-74004F81FDB0}" type="pres">
      <dgm:prSet presAssocID="{D27DEC2D-8454-4CF3-8A8E-C907C6178417}" presName="sibTrans" presStyleLbl="sibTrans2D1" presStyleIdx="0" presStyleCnt="0"/>
      <dgm:spPr/>
    </dgm:pt>
    <dgm:pt modelId="{8EBCD45E-ABAB-4A24-AEC7-593733864E6C}" type="pres">
      <dgm:prSet presAssocID="{2D4D0BFF-24FD-4483-944E-1471989BB852}" presName="compNode" presStyleCnt="0"/>
      <dgm:spPr/>
    </dgm:pt>
    <dgm:pt modelId="{0A30826B-BA00-4751-B96C-9311E6B28586}" type="pres">
      <dgm:prSet presAssocID="{2D4D0BFF-24FD-4483-944E-1471989BB852}" presName="iconBgRect" presStyleLbl="bgShp" presStyleIdx="2" presStyleCnt="4"/>
      <dgm:spPr/>
    </dgm:pt>
    <dgm:pt modelId="{6616D0E0-DEE7-4CE4-A7F2-AD3D6654A441}" type="pres">
      <dgm:prSet presAssocID="{2D4D0BFF-24FD-4483-944E-1471989BB85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D8102C5C-DBED-4C37-B549-29E5AFA4A672}" type="pres">
      <dgm:prSet presAssocID="{2D4D0BFF-24FD-4483-944E-1471989BB852}" presName="spaceRect" presStyleCnt="0"/>
      <dgm:spPr/>
    </dgm:pt>
    <dgm:pt modelId="{F250E621-BE17-40A4-8C1D-2E4605BDED0A}" type="pres">
      <dgm:prSet presAssocID="{2D4D0BFF-24FD-4483-944E-1471989BB852}" presName="textRect" presStyleLbl="revTx" presStyleIdx="2" presStyleCnt="4">
        <dgm:presLayoutVars>
          <dgm:chMax val="1"/>
          <dgm:chPref val="1"/>
        </dgm:presLayoutVars>
      </dgm:prSet>
      <dgm:spPr/>
    </dgm:pt>
    <dgm:pt modelId="{A4F6730A-6D6D-4F5D-9A51-31C4AEC658EA}" type="pres">
      <dgm:prSet presAssocID="{B4B8651E-2D42-417B-BE53-31C8CA55EC47}" presName="sibTrans" presStyleLbl="sibTrans2D1" presStyleIdx="0" presStyleCnt="0"/>
      <dgm:spPr/>
    </dgm:pt>
    <dgm:pt modelId="{6489EEA6-DA5B-4686-B3E1-BB6C0757399C}" type="pres">
      <dgm:prSet presAssocID="{0CDEE22F-415C-4C18-8C2B-81B14FD868F2}" presName="compNode" presStyleCnt="0"/>
      <dgm:spPr/>
    </dgm:pt>
    <dgm:pt modelId="{D94B66B1-C5D7-47AA-A6E2-33DAF4553C07}" type="pres">
      <dgm:prSet presAssocID="{0CDEE22F-415C-4C18-8C2B-81B14FD868F2}" presName="iconBgRect" presStyleLbl="bgShp" presStyleIdx="3" presStyleCnt="4"/>
      <dgm:spPr/>
    </dgm:pt>
    <dgm:pt modelId="{DC389D7E-F1F0-4F6C-AEF7-FAF444014D3B}" type="pres">
      <dgm:prSet presAssocID="{0CDEE22F-415C-4C18-8C2B-81B14FD868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sion chart"/>
        </a:ext>
      </dgm:extLst>
    </dgm:pt>
    <dgm:pt modelId="{1CCD492A-27CD-4CD1-B610-C6B30E02F357}" type="pres">
      <dgm:prSet presAssocID="{0CDEE22F-415C-4C18-8C2B-81B14FD868F2}" presName="spaceRect" presStyleCnt="0"/>
      <dgm:spPr/>
    </dgm:pt>
    <dgm:pt modelId="{ADCAA92A-2567-461E-9975-64771780EF12}" type="pres">
      <dgm:prSet presAssocID="{0CDEE22F-415C-4C18-8C2B-81B14FD868F2}" presName="textRect" presStyleLbl="revTx" presStyleIdx="3" presStyleCnt="4">
        <dgm:presLayoutVars>
          <dgm:chMax val="1"/>
          <dgm:chPref val="1"/>
        </dgm:presLayoutVars>
      </dgm:prSet>
      <dgm:spPr/>
    </dgm:pt>
  </dgm:ptLst>
  <dgm:cxnLst>
    <dgm:cxn modelId="{F5EBB608-3E4F-43DE-91C4-51771A98192E}" type="presOf" srcId="{2BFC71DC-971D-4E44-B0AC-7471ADFC574B}" destId="{D041EFC5-18F4-452B-8A75-179C18BFC70D}" srcOrd="0" destOrd="0" presId="urn:microsoft.com/office/officeart/2018/2/layout/IconCircleList"/>
    <dgm:cxn modelId="{0A4E4713-9A12-470F-9726-D66C1C9CEF5B}" srcId="{126F17F4-9A42-4ECA-B230-8E62B8807CA5}" destId="{2D4D0BFF-24FD-4483-944E-1471989BB852}" srcOrd="2" destOrd="0" parTransId="{D7AA153B-4A32-40A9-AE37-09C3D3FF9249}" sibTransId="{B4B8651E-2D42-417B-BE53-31C8CA55EC47}"/>
    <dgm:cxn modelId="{8163021C-19F8-409C-8783-8BB9D7444A70}" type="presOf" srcId="{B4B8651E-2D42-417B-BE53-31C8CA55EC47}" destId="{A4F6730A-6D6D-4F5D-9A51-31C4AEC658EA}" srcOrd="0" destOrd="0" presId="urn:microsoft.com/office/officeart/2018/2/layout/IconCircleList"/>
    <dgm:cxn modelId="{F5A3D334-1EE6-41F5-AFA4-973BC01464D7}" type="presOf" srcId="{2D4D0BFF-24FD-4483-944E-1471989BB852}" destId="{F250E621-BE17-40A4-8C1D-2E4605BDED0A}" srcOrd="0" destOrd="0" presId="urn:microsoft.com/office/officeart/2018/2/layout/IconCircleList"/>
    <dgm:cxn modelId="{593C3868-0A6A-4635-9E52-DAA6DA323C58}" srcId="{126F17F4-9A42-4ECA-B230-8E62B8807CA5}" destId="{2BFC71DC-971D-4E44-B0AC-7471ADFC574B}" srcOrd="1" destOrd="0" parTransId="{CAE762CD-DAFE-45EE-B648-A44A2F574447}" sibTransId="{D27DEC2D-8454-4CF3-8A8E-C907C6178417}"/>
    <dgm:cxn modelId="{F88C794B-ED83-4288-88CC-E7594DCBF4D9}" type="presOf" srcId="{8F2A8603-C9CD-4DA7-B1B2-0E9CF982D924}" destId="{B0B63927-291A-4435-9133-C4D0B5D95E61}" srcOrd="0" destOrd="0" presId="urn:microsoft.com/office/officeart/2018/2/layout/IconCircleList"/>
    <dgm:cxn modelId="{6D5A0579-A596-457C-BD8A-4486D9681FA8}" srcId="{126F17F4-9A42-4ECA-B230-8E62B8807CA5}" destId="{0CDEE22F-415C-4C18-8C2B-81B14FD868F2}" srcOrd="3" destOrd="0" parTransId="{8BCFF9A8-B19C-41F4-A8EF-0F13920A2561}" sibTransId="{98390FF8-6732-4C3D-84EB-887E0EE0D32B}"/>
    <dgm:cxn modelId="{EA06808A-4D04-4AA7-98F4-2CA20D91B01E}" type="presOf" srcId="{0CDEE22F-415C-4C18-8C2B-81B14FD868F2}" destId="{ADCAA92A-2567-461E-9975-64771780EF12}" srcOrd="0" destOrd="0" presId="urn:microsoft.com/office/officeart/2018/2/layout/IconCircleList"/>
    <dgm:cxn modelId="{16BF9DA9-23A2-4389-A25F-57ADE1E171E2}" type="presOf" srcId="{126F17F4-9A42-4ECA-B230-8E62B8807CA5}" destId="{509D4FF7-8EA6-4295-83EA-D7A1F11C53D4}" srcOrd="0" destOrd="0" presId="urn:microsoft.com/office/officeart/2018/2/layout/IconCircleList"/>
    <dgm:cxn modelId="{884B27D7-4ABF-4412-BFE2-AC2F2809E8AF}" srcId="{126F17F4-9A42-4ECA-B230-8E62B8807CA5}" destId="{287BD24F-1074-41FA-BA2E-015AB4978A78}" srcOrd="0" destOrd="0" parTransId="{11294F57-37E5-494E-8495-A1E71ED2D457}" sibTransId="{8F2A8603-C9CD-4DA7-B1B2-0E9CF982D924}"/>
    <dgm:cxn modelId="{E90B98E4-FF41-4ADC-AACF-2A7BAB2D30DE}" type="presOf" srcId="{D27DEC2D-8454-4CF3-8A8E-C907C6178417}" destId="{811B24E6-5938-4ACC-B5A1-74004F81FDB0}" srcOrd="0" destOrd="0" presId="urn:microsoft.com/office/officeart/2018/2/layout/IconCircleList"/>
    <dgm:cxn modelId="{39B87BF7-6684-498C-A32C-088BB9BF1174}" type="presOf" srcId="{287BD24F-1074-41FA-BA2E-015AB4978A78}" destId="{98F5E521-F8C4-4D55-84A5-9A4585E5B444}" srcOrd="0" destOrd="0" presId="urn:microsoft.com/office/officeart/2018/2/layout/IconCircleList"/>
    <dgm:cxn modelId="{286F86A2-C9C5-4580-B811-1840D8BA8EED}" type="presParOf" srcId="{509D4FF7-8EA6-4295-83EA-D7A1F11C53D4}" destId="{7BBCCA05-7D43-43BA-947D-AF224057AA91}" srcOrd="0" destOrd="0" presId="urn:microsoft.com/office/officeart/2018/2/layout/IconCircleList"/>
    <dgm:cxn modelId="{7C8A4A3B-55FD-4397-83BD-D47161660203}" type="presParOf" srcId="{7BBCCA05-7D43-43BA-947D-AF224057AA91}" destId="{5FC843D7-0083-4100-86BD-60A76037AF7B}" srcOrd="0" destOrd="0" presId="urn:microsoft.com/office/officeart/2018/2/layout/IconCircleList"/>
    <dgm:cxn modelId="{2BA53B8E-7DC8-4A49-8DCC-FF23A8B68C4B}" type="presParOf" srcId="{5FC843D7-0083-4100-86BD-60A76037AF7B}" destId="{A5A52D98-CA98-47BE-ABAE-A3D0C389CC4A}" srcOrd="0" destOrd="0" presId="urn:microsoft.com/office/officeart/2018/2/layout/IconCircleList"/>
    <dgm:cxn modelId="{B41A9674-615C-4137-8DAB-3EBB2BD2AC94}" type="presParOf" srcId="{5FC843D7-0083-4100-86BD-60A76037AF7B}" destId="{C039C5A2-F47B-4A36-8066-29463C358F33}" srcOrd="1" destOrd="0" presId="urn:microsoft.com/office/officeart/2018/2/layout/IconCircleList"/>
    <dgm:cxn modelId="{0D3621DA-4896-4600-924B-F3977C99FAD5}" type="presParOf" srcId="{5FC843D7-0083-4100-86BD-60A76037AF7B}" destId="{DDAF3EC9-E829-4FC0-9D5A-CDB194847A6C}" srcOrd="2" destOrd="0" presId="urn:microsoft.com/office/officeart/2018/2/layout/IconCircleList"/>
    <dgm:cxn modelId="{1B1115CF-9A51-4240-9B6C-B4ACAA87C0F1}" type="presParOf" srcId="{5FC843D7-0083-4100-86BD-60A76037AF7B}" destId="{98F5E521-F8C4-4D55-84A5-9A4585E5B444}" srcOrd="3" destOrd="0" presId="urn:microsoft.com/office/officeart/2018/2/layout/IconCircleList"/>
    <dgm:cxn modelId="{0B29E8FF-3728-4F72-B61F-06F4DD2E7EBF}" type="presParOf" srcId="{7BBCCA05-7D43-43BA-947D-AF224057AA91}" destId="{B0B63927-291A-4435-9133-C4D0B5D95E61}" srcOrd="1" destOrd="0" presId="urn:microsoft.com/office/officeart/2018/2/layout/IconCircleList"/>
    <dgm:cxn modelId="{1EA39C64-914C-4EB8-9C2B-8273673251AD}" type="presParOf" srcId="{7BBCCA05-7D43-43BA-947D-AF224057AA91}" destId="{95A0F9EC-E513-4DDB-8F80-1DFEC9CFB2A6}" srcOrd="2" destOrd="0" presId="urn:microsoft.com/office/officeart/2018/2/layout/IconCircleList"/>
    <dgm:cxn modelId="{EE9173F1-0EC4-4739-B73C-367D8EF1F381}" type="presParOf" srcId="{95A0F9EC-E513-4DDB-8F80-1DFEC9CFB2A6}" destId="{52DB4D00-B397-478C-A408-F334C3F15EDA}" srcOrd="0" destOrd="0" presId="urn:microsoft.com/office/officeart/2018/2/layout/IconCircleList"/>
    <dgm:cxn modelId="{4C10C4D3-B265-49D1-9A00-73E63EC8AD61}" type="presParOf" srcId="{95A0F9EC-E513-4DDB-8F80-1DFEC9CFB2A6}" destId="{DC8541B4-F1EC-4D3A-9477-9DA7326D3E95}" srcOrd="1" destOrd="0" presId="urn:microsoft.com/office/officeart/2018/2/layout/IconCircleList"/>
    <dgm:cxn modelId="{7C0CA9D2-5749-4A5B-BA5D-88285F9F52D2}" type="presParOf" srcId="{95A0F9EC-E513-4DDB-8F80-1DFEC9CFB2A6}" destId="{BA50053F-EF31-4B7F-A709-1E669069A007}" srcOrd="2" destOrd="0" presId="urn:microsoft.com/office/officeart/2018/2/layout/IconCircleList"/>
    <dgm:cxn modelId="{4C7E832B-CD68-4FB8-BCF1-A9C6D3A5EC6B}" type="presParOf" srcId="{95A0F9EC-E513-4DDB-8F80-1DFEC9CFB2A6}" destId="{D041EFC5-18F4-452B-8A75-179C18BFC70D}" srcOrd="3" destOrd="0" presId="urn:microsoft.com/office/officeart/2018/2/layout/IconCircleList"/>
    <dgm:cxn modelId="{53F79E7E-3DB9-4891-8608-CF204B5AF051}" type="presParOf" srcId="{7BBCCA05-7D43-43BA-947D-AF224057AA91}" destId="{811B24E6-5938-4ACC-B5A1-74004F81FDB0}" srcOrd="3" destOrd="0" presId="urn:microsoft.com/office/officeart/2018/2/layout/IconCircleList"/>
    <dgm:cxn modelId="{9776F60B-E276-4B9E-8B1D-2DFE674718C9}" type="presParOf" srcId="{7BBCCA05-7D43-43BA-947D-AF224057AA91}" destId="{8EBCD45E-ABAB-4A24-AEC7-593733864E6C}" srcOrd="4" destOrd="0" presId="urn:microsoft.com/office/officeart/2018/2/layout/IconCircleList"/>
    <dgm:cxn modelId="{0091C609-7994-4B20-99C2-3A294DCDAB13}" type="presParOf" srcId="{8EBCD45E-ABAB-4A24-AEC7-593733864E6C}" destId="{0A30826B-BA00-4751-B96C-9311E6B28586}" srcOrd="0" destOrd="0" presId="urn:microsoft.com/office/officeart/2018/2/layout/IconCircleList"/>
    <dgm:cxn modelId="{126DD7D2-D7B8-45B6-82AC-E0FDFC077060}" type="presParOf" srcId="{8EBCD45E-ABAB-4A24-AEC7-593733864E6C}" destId="{6616D0E0-DEE7-4CE4-A7F2-AD3D6654A441}" srcOrd="1" destOrd="0" presId="urn:microsoft.com/office/officeart/2018/2/layout/IconCircleList"/>
    <dgm:cxn modelId="{77973123-DEC6-47DE-A433-BB1F91DD6573}" type="presParOf" srcId="{8EBCD45E-ABAB-4A24-AEC7-593733864E6C}" destId="{D8102C5C-DBED-4C37-B549-29E5AFA4A672}" srcOrd="2" destOrd="0" presId="urn:microsoft.com/office/officeart/2018/2/layout/IconCircleList"/>
    <dgm:cxn modelId="{93D57E57-47A9-4E0D-97A4-3A60BE6FC240}" type="presParOf" srcId="{8EBCD45E-ABAB-4A24-AEC7-593733864E6C}" destId="{F250E621-BE17-40A4-8C1D-2E4605BDED0A}" srcOrd="3" destOrd="0" presId="urn:microsoft.com/office/officeart/2018/2/layout/IconCircleList"/>
    <dgm:cxn modelId="{14384728-CC70-408E-AA53-DBE3BFE22589}" type="presParOf" srcId="{7BBCCA05-7D43-43BA-947D-AF224057AA91}" destId="{A4F6730A-6D6D-4F5D-9A51-31C4AEC658EA}" srcOrd="5" destOrd="0" presId="urn:microsoft.com/office/officeart/2018/2/layout/IconCircleList"/>
    <dgm:cxn modelId="{7932AEC9-52C0-4704-9F0E-1B3AE662C712}" type="presParOf" srcId="{7BBCCA05-7D43-43BA-947D-AF224057AA91}" destId="{6489EEA6-DA5B-4686-B3E1-BB6C0757399C}" srcOrd="6" destOrd="0" presId="urn:microsoft.com/office/officeart/2018/2/layout/IconCircleList"/>
    <dgm:cxn modelId="{A35E7967-B7EB-4746-AA1A-C022484A1BCD}" type="presParOf" srcId="{6489EEA6-DA5B-4686-B3E1-BB6C0757399C}" destId="{D94B66B1-C5D7-47AA-A6E2-33DAF4553C07}" srcOrd="0" destOrd="0" presId="urn:microsoft.com/office/officeart/2018/2/layout/IconCircleList"/>
    <dgm:cxn modelId="{4077ACA0-AFE1-474F-ADEC-0FEB0B9B6BAD}" type="presParOf" srcId="{6489EEA6-DA5B-4686-B3E1-BB6C0757399C}" destId="{DC389D7E-F1F0-4F6C-AEF7-FAF444014D3B}" srcOrd="1" destOrd="0" presId="urn:microsoft.com/office/officeart/2018/2/layout/IconCircleList"/>
    <dgm:cxn modelId="{8F7E67B8-5501-4FF8-A272-BB0EE0780678}" type="presParOf" srcId="{6489EEA6-DA5B-4686-B3E1-BB6C0757399C}" destId="{1CCD492A-27CD-4CD1-B610-C6B30E02F357}" srcOrd="2" destOrd="0" presId="urn:microsoft.com/office/officeart/2018/2/layout/IconCircleList"/>
    <dgm:cxn modelId="{F8D9C114-A588-4901-A5E0-5BFD351A7B60}" type="presParOf" srcId="{6489EEA6-DA5B-4686-B3E1-BB6C0757399C}" destId="{ADCAA92A-2567-461E-9975-64771780EF1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3EF11B-E3BC-4217-A57D-C24D56349DD6}" type="doc">
      <dgm:prSet loTypeId="urn:microsoft.com/office/officeart/2005/8/layout/default" loCatId="list" qsTypeId="urn:microsoft.com/office/officeart/2005/8/quickstyle/simple2" qsCatId="simple" csTypeId="urn:microsoft.com/office/officeart/2005/8/colors/accent1_2" csCatId="accent1"/>
      <dgm:spPr/>
      <dgm:t>
        <a:bodyPr/>
        <a:lstStyle/>
        <a:p>
          <a:endParaRPr lang="en-US"/>
        </a:p>
      </dgm:t>
    </dgm:pt>
    <dgm:pt modelId="{51604E7C-F66B-44C2-AC56-5771315E193C}">
      <dgm:prSet/>
      <dgm:spPr/>
      <dgm:t>
        <a:bodyPr/>
        <a:lstStyle/>
        <a:p>
          <a:r>
            <a:rPr lang="en-US"/>
            <a:t>Tokenization</a:t>
          </a:r>
        </a:p>
      </dgm:t>
    </dgm:pt>
    <dgm:pt modelId="{C478E4E2-BF6F-4739-9F2F-B7268001FFB0}" type="parTrans" cxnId="{82495B87-F5E1-4BA4-81D5-ED4F14005315}">
      <dgm:prSet/>
      <dgm:spPr/>
      <dgm:t>
        <a:bodyPr/>
        <a:lstStyle/>
        <a:p>
          <a:endParaRPr lang="en-US"/>
        </a:p>
      </dgm:t>
    </dgm:pt>
    <dgm:pt modelId="{2BA803E7-82B0-435E-BE4D-975ED7E8D622}" type="sibTrans" cxnId="{82495B87-F5E1-4BA4-81D5-ED4F14005315}">
      <dgm:prSet/>
      <dgm:spPr/>
      <dgm:t>
        <a:bodyPr/>
        <a:lstStyle/>
        <a:p>
          <a:endParaRPr lang="en-US"/>
        </a:p>
      </dgm:t>
    </dgm:pt>
    <dgm:pt modelId="{5A2D19ED-A67A-48DE-A0FB-74163B5E1B6F}">
      <dgm:prSet/>
      <dgm:spPr/>
      <dgm:t>
        <a:bodyPr/>
        <a:lstStyle/>
        <a:p>
          <a:r>
            <a:rPr lang="en-US"/>
            <a:t>TF-IDF for feature extraction</a:t>
          </a:r>
        </a:p>
      </dgm:t>
    </dgm:pt>
    <dgm:pt modelId="{FC3F1536-09C9-45A1-86F4-ED5A50A0F6A3}" type="parTrans" cxnId="{CEE9F0F1-8B9F-4EEC-8B97-66BEEAB5FD58}">
      <dgm:prSet/>
      <dgm:spPr/>
      <dgm:t>
        <a:bodyPr/>
        <a:lstStyle/>
        <a:p>
          <a:endParaRPr lang="en-US"/>
        </a:p>
      </dgm:t>
    </dgm:pt>
    <dgm:pt modelId="{23742404-3A7C-4D65-B5FF-89867AF5B8FD}" type="sibTrans" cxnId="{CEE9F0F1-8B9F-4EEC-8B97-66BEEAB5FD58}">
      <dgm:prSet/>
      <dgm:spPr/>
      <dgm:t>
        <a:bodyPr/>
        <a:lstStyle/>
        <a:p>
          <a:endParaRPr lang="en-US"/>
        </a:p>
      </dgm:t>
    </dgm:pt>
    <dgm:pt modelId="{87D732C3-85E7-4F07-845E-E401E0196582}">
      <dgm:prSet/>
      <dgm:spPr/>
      <dgm:t>
        <a:bodyPr/>
        <a:lstStyle/>
        <a:p>
          <a:r>
            <a:rPr lang="en-US"/>
            <a:t>Entity recognition</a:t>
          </a:r>
        </a:p>
      </dgm:t>
    </dgm:pt>
    <dgm:pt modelId="{2B371048-33C8-4AC3-9FC0-A08A2DD2897B}" type="parTrans" cxnId="{012C5D26-21C1-4062-B8FD-81BFB23C7170}">
      <dgm:prSet/>
      <dgm:spPr/>
      <dgm:t>
        <a:bodyPr/>
        <a:lstStyle/>
        <a:p>
          <a:endParaRPr lang="en-US"/>
        </a:p>
      </dgm:t>
    </dgm:pt>
    <dgm:pt modelId="{8FAEF6A7-0594-47F0-903F-43FBFF0FB11F}" type="sibTrans" cxnId="{012C5D26-21C1-4062-B8FD-81BFB23C7170}">
      <dgm:prSet/>
      <dgm:spPr/>
      <dgm:t>
        <a:bodyPr/>
        <a:lstStyle/>
        <a:p>
          <a:endParaRPr lang="en-US"/>
        </a:p>
      </dgm:t>
    </dgm:pt>
    <dgm:pt modelId="{87B79E59-B26E-4202-B414-8305B161640F}" type="pres">
      <dgm:prSet presAssocID="{A13EF11B-E3BC-4217-A57D-C24D56349DD6}" presName="diagram" presStyleCnt="0">
        <dgm:presLayoutVars>
          <dgm:dir/>
          <dgm:resizeHandles val="exact"/>
        </dgm:presLayoutVars>
      </dgm:prSet>
      <dgm:spPr/>
    </dgm:pt>
    <dgm:pt modelId="{8D42C4E8-9792-4CDC-A0B0-C00C82FB5AB2}" type="pres">
      <dgm:prSet presAssocID="{51604E7C-F66B-44C2-AC56-5771315E193C}" presName="node" presStyleLbl="node1" presStyleIdx="0" presStyleCnt="3">
        <dgm:presLayoutVars>
          <dgm:bulletEnabled val="1"/>
        </dgm:presLayoutVars>
      </dgm:prSet>
      <dgm:spPr/>
    </dgm:pt>
    <dgm:pt modelId="{A0A94880-69EF-46ED-80F3-04F9D5F82388}" type="pres">
      <dgm:prSet presAssocID="{2BA803E7-82B0-435E-BE4D-975ED7E8D622}" presName="sibTrans" presStyleCnt="0"/>
      <dgm:spPr/>
    </dgm:pt>
    <dgm:pt modelId="{1D5BA729-F0C1-4CFC-9650-0F05DFAF8A7D}" type="pres">
      <dgm:prSet presAssocID="{5A2D19ED-A67A-48DE-A0FB-74163B5E1B6F}" presName="node" presStyleLbl="node1" presStyleIdx="1" presStyleCnt="3">
        <dgm:presLayoutVars>
          <dgm:bulletEnabled val="1"/>
        </dgm:presLayoutVars>
      </dgm:prSet>
      <dgm:spPr/>
    </dgm:pt>
    <dgm:pt modelId="{C341D702-B470-4836-889B-B70B3ADDBF3A}" type="pres">
      <dgm:prSet presAssocID="{23742404-3A7C-4D65-B5FF-89867AF5B8FD}" presName="sibTrans" presStyleCnt="0"/>
      <dgm:spPr/>
    </dgm:pt>
    <dgm:pt modelId="{469FD069-82C5-4C72-8060-369F8B2831F4}" type="pres">
      <dgm:prSet presAssocID="{87D732C3-85E7-4F07-845E-E401E0196582}" presName="node" presStyleLbl="node1" presStyleIdx="2" presStyleCnt="3">
        <dgm:presLayoutVars>
          <dgm:bulletEnabled val="1"/>
        </dgm:presLayoutVars>
      </dgm:prSet>
      <dgm:spPr/>
    </dgm:pt>
  </dgm:ptLst>
  <dgm:cxnLst>
    <dgm:cxn modelId="{012C5D26-21C1-4062-B8FD-81BFB23C7170}" srcId="{A13EF11B-E3BC-4217-A57D-C24D56349DD6}" destId="{87D732C3-85E7-4F07-845E-E401E0196582}" srcOrd="2" destOrd="0" parTransId="{2B371048-33C8-4AC3-9FC0-A08A2DD2897B}" sibTransId="{8FAEF6A7-0594-47F0-903F-43FBFF0FB11F}"/>
    <dgm:cxn modelId="{19B1CD6F-B2A8-4574-80E5-28C9C08531EE}" type="presOf" srcId="{A13EF11B-E3BC-4217-A57D-C24D56349DD6}" destId="{87B79E59-B26E-4202-B414-8305B161640F}" srcOrd="0" destOrd="0" presId="urn:microsoft.com/office/officeart/2005/8/layout/default"/>
    <dgm:cxn modelId="{F277CF6F-B8F3-454D-B0B0-247C1846357A}" type="presOf" srcId="{5A2D19ED-A67A-48DE-A0FB-74163B5E1B6F}" destId="{1D5BA729-F0C1-4CFC-9650-0F05DFAF8A7D}" srcOrd="0" destOrd="0" presId="urn:microsoft.com/office/officeart/2005/8/layout/default"/>
    <dgm:cxn modelId="{6A7FE083-1255-490D-98B3-6B860EA0326A}" type="presOf" srcId="{51604E7C-F66B-44C2-AC56-5771315E193C}" destId="{8D42C4E8-9792-4CDC-A0B0-C00C82FB5AB2}" srcOrd="0" destOrd="0" presId="urn:microsoft.com/office/officeart/2005/8/layout/default"/>
    <dgm:cxn modelId="{82495B87-F5E1-4BA4-81D5-ED4F14005315}" srcId="{A13EF11B-E3BC-4217-A57D-C24D56349DD6}" destId="{51604E7C-F66B-44C2-AC56-5771315E193C}" srcOrd="0" destOrd="0" parTransId="{C478E4E2-BF6F-4739-9F2F-B7268001FFB0}" sibTransId="{2BA803E7-82B0-435E-BE4D-975ED7E8D622}"/>
    <dgm:cxn modelId="{3F67FFA2-3A70-4761-9D04-6BE9CC5F7300}" type="presOf" srcId="{87D732C3-85E7-4F07-845E-E401E0196582}" destId="{469FD069-82C5-4C72-8060-369F8B2831F4}" srcOrd="0" destOrd="0" presId="urn:microsoft.com/office/officeart/2005/8/layout/default"/>
    <dgm:cxn modelId="{CEE9F0F1-8B9F-4EEC-8B97-66BEEAB5FD58}" srcId="{A13EF11B-E3BC-4217-A57D-C24D56349DD6}" destId="{5A2D19ED-A67A-48DE-A0FB-74163B5E1B6F}" srcOrd="1" destOrd="0" parTransId="{FC3F1536-09C9-45A1-86F4-ED5A50A0F6A3}" sibTransId="{23742404-3A7C-4D65-B5FF-89867AF5B8FD}"/>
    <dgm:cxn modelId="{E2D31FEA-6595-4A1E-96B0-78FE65DBB865}" type="presParOf" srcId="{87B79E59-B26E-4202-B414-8305B161640F}" destId="{8D42C4E8-9792-4CDC-A0B0-C00C82FB5AB2}" srcOrd="0" destOrd="0" presId="urn:microsoft.com/office/officeart/2005/8/layout/default"/>
    <dgm:cxn modelId="{CACBE6A4-EA14-449E-A10A-EB2FE1196AED}" type="presParOf" srcId="{87B79E59-B26E-4202-B414-8305B161640F}" destId="{A0A94880-69EF-46ED-80F3-04F9D5F82388}" srcOrd="1" destOrd="0" presId="urn:microsoft.com/office/officeart/2005/8/layout/default"/>
    <dgm:cxn modelId="{44D08CC3-F1E7-4B55-8770-1FCD7E140856}" type="presParOf" srcId="{87B79E59-B26E-4202-B414-8305B161640F}" destId="{1D5BA729-F0C1-4CFC-9650-0F05DFAF8A7D}" srcOrd="2" destOrd="0" presId="urn:microsoft.com/office/officeart/2005/8/layout/default"/>
    <dgm:cxn modelId="{EFE53090-5103-476E-BF18-A98DD2DCC516}" type="presParOf" srcId="{87B79E59-B26E-4202-B414-8305B161640F}" destId="{C341D702-B470-4836-889B-B70B3ADDBF3A}" srcOrd="3" destOrd="0" presId="urn:microsoft.com/office/officeart/2005/8/layout/default"/>
    <dgm:cxn modelId="{FBD8E1D0-AF84-4E24-A7BB-608A6A68D321}" type="presParOf" srcId="{87B79E59-B26E-4202-B414-8305B161640F}" destId="{469FD069-82C5-4C72-8060-369F8B2831F4}"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DD79A1-2C7A-4BD8-B0F7-4DF3C92DD96B}"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51089E74-25A5-4A12-AF55-55F33F74DF8B}">
      <dgm:prSet/>
      <dgm:spPr/>
      <dgm:t>
        <a:bodyPr/>
        <a:lstStyle/>
        <a:p>
          <a:pPr>
            <a:defRPr cap="all"/>
          </a:pPr>
          <a:r>
            <a:rPr lang="en-US" dirty="0"/>
            <a:t>Successful automated significant parts of resume screening.</a:t>
          </a:r>
        </a:p>
      </dgm:t>
    </dgm:pt>
    <dgm:pt modelId="{E13EA4A2-6518-4D10-94DE-63E98A325C3B}" type="parTrans" cxnId="{3DE43C50-5997-494A-9F96-A022F10FE110}">
      <dgm:prSet/>
      <dgm:spPr/>
      <dgm:t>
        <a:bodyPr/>
        <a:lstStyle/>
        <a:p>
          <a:endParaRPr lang="en-US"/>
        </a:p>
      </dgm:t>
    </dgm:pt>
    <dgm:pt modelId="{DDB7190C-946F-4C96-9F42-1B224B3EAC04}" type="sibTrans" cxnId="{3DE43C50-5997-494A-9F96-A022F10FE110}">
      <dgm:prSet/>
      <dgm:spPr/>
      <dgm:t>
        <a:bodyPr/>
        <a:lstStyle/>
        <a:p>
          <a:endParaRPr lang="en-US"/>
        </a:p>
      </dgm:t>
    </dgm:pt>
    <dgm:pt modelId="{A8A4DECA-869E-4F31-80A2-A2C2E00434D9}">
      <dgm:prSet/>
      <dgm:spPr/>
      <dgm:t>
        <a:bodyPr/>
        <a:lstStyle/>
        <a:p>
          <a:pPr>
            <a:defRPr cap="all"/>
          </a:pPr>
          <a:r>
            <a:rPr lang="en-US"/>
            <a:t>Categorize candidates according to job description.</a:t>
          </a:r>
        </a:p>
      </dgm:t>
    </dgm:pt>
    <dgm:pt modelId="{4AC914AD-FAD8-4360-8ED3-628EC6AF9977}" type="parTrans" cxnId="{E5597F48-6674-415C-8018-4E6039FF8A7A}">
      <dgm:prSet/>
      <dgm:spPr/>
      <dgm:t>
        <a:bodyPr/>
        <a:lstStyle/>
        <a:p>
          <a:endParaRPr lang="en-US"/>
        </a:p>
      </dgm:t>
    </dgm:pt>
    <dgm:pt modelId="{703972F3-466F-4FDE-8596-AE57DB129E0F}" type="sibTrans" cxnId="{E5597F48-6674-415C-8018-4E6039FF8A7A}">
      <dgm:prSet/>
      <dgm:spPr/>
      <dgm:t>
        <a:bodyPr/>
        <a:lstStyle/>
        <a:p>
          <a:endParaRPr lang="en-US"/>
        </a:p>
      </dgm:t>
    </dgm:pt>
    <dgm:pt modelId="{F556EE5D-1CD7-4C9F-B8A6-75B175884F42}">
      <dgm:prSet/>
      <dgm:spPr/>
      <dgm:t>
        <a:bodyPr/>
        <a:lstStyle/>
        <a:p>
          <a:pPr>
            <a:defRPr cap="all"/>
          </a:pPr>
          <a:r>
            <a:rPr lang="en-US"/>
            <a:t>Improvements needed to handle creative and diverse resumes.</a:t>
          </a:r>
        </a:p>
      </dgm:t>
    </dgm:pt>
    <dgm:pt modelId="{57F0AAC4-8593-4FF1-AF7C-025A394F595B}" type="parTrans" cxnId="{AC2BD9A8-0143-442E-82C1-A3DCA3292AC9}">
      <dgm:prSet/>
      <dgm:spPr/>
      <dgm:t>
        <a:bodyPr/>
        <a:lstStyle/>
        <a:p>
          <a:endParaRPr lang="en-US"/>
        </a:p>
      </dgm:t>
    </dgm:pt>
    <dgm:pt modelId="{10B7718B-0646-43E6-868D-B71A243F22FA}" type="sibTrans" cxnId="{AC2BD9A8-0143-442E-82C1-A3DCA3292AC9}">
      <dgm:prSet/>
      <dgm:spPr/>
      <dgm:t>
        <a:bodyPr/>
        <a:lstStyle/>
        <a:p>
          <a:endParaRPr lang="en-US"/>
        </a:p>
      </dgm:t>
    </dgm:pt>
    <dgm:pt modelId="{ADA4C7BB-7C94-41C5-BA5D-7904089B6C62}" type="pres">
      <dgm:prSet presAssocID="{9EDD79A1-2C7A-4BD8-B0F7-4DF3C92DD96B}" presName="root" presStyleCnt="0">
        <dgm:presLayoutVars>
          <dgm:dir/>
          <dgm:resizeHandles val="exact"/>
        </dgm:presLayoutVars>
      </dgm:prSet>
      <dgm:spPr/>
    </dgm:pt>
    <dgm:pt modelId="{9AA92EA0-0753-49A3-AAF9-8C13A7487DAC}" type="pres">
      <dgm:prSet presAssocID="{51089E74-25A5-4A12-AF55-55F33F74DF8B}" presName="compNode" presStyleCnt="0"/>
      <dgm:spPr/>
    </dgm:pt>
    <dgm:pt modelId="{D371503D-940B-470F-BC66-B7987C822DD1}" type="pres">
      <dgm:prSet presAssocID="{51089E74-25A5-4A12-AF55-55F33F74DF8B}" presName="iconBgRect" presStyleLbl="bgShp" presStyleIdx="0" presStyleCnt="3"/>
      <dgm:spPr/>
    </dgm:pt>
    <dgm:pt modelId="{3F8DC8D5-7D4B-4C59-B478-0F4318D7FB4E}" type="pres">
      <dgm:prSet presAssocID="{51089E74-25A5-4A12-AF55-55F33F74DF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B907ECA-B1BB-4050-A5C1-BF014966CBCC}" type="pres">
      <dgm:prSet presAssocID="{51089E74-25A5-4A12-AF55-55F33F74DF8B}" presName="spaceRect" presStyleCnt="0"/>
      <dgm:spPr/>
    </dgm:pt>
    <dgm:pt modelId="{0F3C295F-2A24-403A-8AA3-4008888DF05F}" type="pres">
      <dgm:prSet presAssocID="{51089E74-25A5-4A12-AF55-55F33F74DF8B}" presName="textRect" presStyleLbl="revTx" presStyleIdx="0" presStyleCnt="3">
        <dgm:presLayoutVars>
          <dgm:chMax val="1"/>
          <dgm:chPref val="1"/>
        </dgm:presLayoutVars>
      </dgm:prSet>
      <dgm:spPr/>
    </dgm:pt>
    <dgm:pt modelId="{F5434AD0-5214-48A9-94D4-562B725C95C0}" type="pres">
      <dgm:prSet presAssocID="{DDB7190C-946F-4C96-9F42-1B224B3EAC04}" presName="sibTrans" presStyleCnt="0"/>
      <dgm:spPr/>
    </dgm:pt>
    <dgm:pt modelId="{32F2AD57-2A71-45EC-8E0F-3B2589A067B0}" type="pres">
      <dgm:prSet presAssocID="{A8A4DECA-869E-4F31-80A2-A2C2E00434D9}" presName="compNode" presStyleCnt="0"/>
      <dgm:spPr/>
    </dgm:pt>
    <dgm:pt modelId="{5B5A1E78-7FDC-4F76-B6A5-2F5F1325C423}" type="pres">
      <dgm:prSet presAssocID="{A8A4DECA-869E-4F31-80A2-A2C2E00434D9}" presName="iconBgRect" presStyleLbl="bgShp" presStyleIdx="1" presStyleCnt="3"/>
      <dgm:spPr/>
    </dgm:pt>
    <dgm:pt modelId="{288E8CDB-4762-4055-B289-2F60A01B42CB}" type="pres">
      <dgm:prSet presAssocID="{A8A4DECA-869E-4F31-80A2-A2C2E00434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1285BF1B-62B6-46DB-AFF2-200A6C59738D}" type="pres">
      <dgm:prSet presAssocID="{A8A4DECA-869E-4F31-80A2-A2C2E00434D9}" presName="spaceRect" presStyleCnt="0"/>
      <dgm:spPr/>
    </dgm:pt>
    <dgm:pt modelId="{A95B7DA6-D40D-4975-B991-CCACF189476B}" type="pres">
      <dgm:prSet presAssocID="{A8A4DECA-869E-4F31-80A2-A2C2E00434D9}" presName="textRect" presStyleLbl="revTx" presStyleIdx="1" presStyleCnt="3">
        <dgm:presLayoutVars>
          <dgm:chMax val="1"/>
          <dgm:chPref val="1"/>
        </dgm:presLayoutVars>
      </dgm:prSet>
      <dgm:spPr/>
    </dgm:pt>
    <dgm:pt modelId="{FE404568-5920-4B92-B31B-8D9F58F2B381}" type="pres">
      <dgm:prSet presAssocID="{703972F3-466F-4FDE-8596-AE57DB129E0F}" presName="sibTrans" presStyleCnt="0"/>
      <dgm:spPr/>
    </dgm:pt>
    <dgm:pt modelId="{D3370B1F-08F9-41EE-8880-E11C7CE121D1}" type="pres">
      <dgm:prSet presAssocID="{F556EE5D-1CD7-4C9F-B8A6-75B175884F42}" presName="compNode" presStyleCnt="0"/>
      <dgm:spPr/>
    </dgm:pt>
    <dgm:pt modelId="{02A57911-7F5E-4A37-BC88-0145A605CCAB}" type="pres">
      <dgm:prSet presAssocID="{F556EE5D-1CD7-4C9F-B8A6-75B175884F42}" presName="iconBgRect" presStyleLbl="bgShp" presStyleIdx="2" presStyleCnt="3"/>
      <dgm:spPr/>
    </dgm:pt>
    <dgm:pt modelId="{8448D642-71D2-4018-B142-697A9D9CF2C7}" type="pres">
      <dgm:prSet presAssocID="{F556EE5D-1CD7-4C9F-B8A6-75B175884F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efcase"/>
        </a:ext>
      </dgm:extLst>
    </dgm:pt>
    <dgm:pt modelId="{91CBDA8B-E1C2-40DB-8656-FB6B6D2E3208}" type="pres">
      <dgm:prSet presAssocID="{F556EE5D-1CD7-4C9F-B8A6-75B175884F42}" presName="spaceRect" presStyleCnt="0"/>
      <dgm:spPr/>
    </dgm:pt>
    <dgm:pt modelId="{D8E19387-8BD1-46B6-8BD9-5F095F40C850}" type="pres">
      <dgm:prSet presAssocID="{F556EE5D-1CD7-4C9F-B8A6-75B175884F42}" presName="textRect" presStyleLbl="revTx" presStyleIdx="2" presStyleCnt="3">
        <dgm:presLayoutVars>
          <dgm:chMax val="1"/>
          <dgm:chPref val="1"/>
        </dgm:presLayoutVars>
      </dgm:prSet>
      <dgm:spPr/>
    </dgm:pt>
  </dgm:ptLst>
  <dgm:cxnLst>
    <dgm:cxn modelId="{E5597F48-6674-415C-8018-4E6039FF8A7A}" srcId="{9EDD79A1-2C7A-4BD8-B0F7-4DF3C92DD96B}" destId="{A8A4DECA-869E-4F31-80A2-A2C2E00434D9}" srcOrd="1" destOrd="0" parTransId="{4AC914AD-FAD8-4360-8ED3-628EC6AF9977}" sibTransId="{703972F3-466F-4FDE-8596-AE57DB129E0F}"/>
    <dgm:cxn modelId="{B769224C-3A6D-4407-940B-CBF7E8FCA08D}" type="presOf" srcId="{A8A4DECA-869E-4F31-80A2-A2C2E00434D9}" destId="{A95B7DA6-D40D-4975-B991-CCACF189476B}" srcOrd="0" destOrd="0" presId="urn:microsoft.com/office/officeart/2018/5/layout/IconCircleLabelList"/>
    <dgm:cxn modelId="{3DE43C50-5997-494A-9F96-A022F10FE110}" srcId="{9EDD79A1-2C7A-4BD8-B0F7-4DF3C92DD96B}" destId="{51089E74-25A5-4A12-AF55-55F33F74DF8B}" srcOrd="0" destOrd="0" parTransId="{E13EA4A2-6518-4D10-94DE-63E98A325C3B}" sibTransId="{DDB7190C-946F-4C96-9F42-1B224B3EAC04}"/>
    <dgm:cxn modelId="{F2A714A8-1973-41C0-A803-1BED8E79449B}" type="presOf" srcId="{51089E74-25A5-4A12-AF55-55F33F74DF8B}" destId="{0F3C295F-2A24-403A-8AA3-4008888DF05F}" srcOrd="0" destOrd="0" presId="urn:microsoft.com/office/officeart/2018/5/layout/IconCircleLabelList"/>
    <dgm:cxn modelId="{AC2BD9A8-0143-442E-82C1-A3DCA3292AC9}" srcId="{9EDD79A1-2C7A-4BD8-B0F7-4DF3C92DD96B}" destId="{F556EE5D-1CD7-4C9F-B8A6-75B175884F42}" srcOrd="2" destOrd="0" parTransId="{57F0AAC4-8593-4FF1-AF7C-025A394F595B}" sibTransId="{10B7718B-0646-43E6-868D-B71A243F22FA}"/>
    <dgm:cxn modelId="{81AFC8AB-672F-4739-A1BB-FF00B1D98065}" type="presOf" srcId="{F556EE5D-1CD7-4C9F-B8A6-75B175884F42}" destId="{D8E19387-8BD1-46B6-8BD9-5F095F40C850}" srcOrd="0" destOrd="0" presId="urn:microsoft.com/office/officeart/2018/5/layout/IconCircleLabelList"/>
    <dgm:cxn modelId="{4C3961BC-0708-4AC9-BA8B-3956B0ABB8A6}" type="presOf" srcId="{9EDD79A1-2C7A-4BD8-B0F7-4DF3C92DD96B}" destId="{ADA4C7BB-7C94-41C5-BA5D-7904089B6C62}" srcOrd="0" destOrd="0" presId="urn:microsoft.com/office/officeart/2018/5/layout/IconCircleLabelList"/>
    <dgm:cxn modelId="{FDF6E27F-346A-4268-A278-72768CA91063}" type="presParOf" srcId="{ADA4C7BB-7C94-41C5-BA5D-7904089B6C62}" destId="{9AA92EA0-0753-49A3-AAF9-8C13A7487DAC}" srcOrd="0" destOrd="0" presId="urn:microsoft.com/office/officeart/2018/5/layout/IconCircleLabelList"/>
    <dgm:cxn modelId="{1C7BA3D8-CCB8-4631-8123-9093BC15AC23}" type="presParOf" srcId="{9AA92EA0-0753-49A3-AAF9-8C13A7487DAC}" destId="{D371503D-940B-470F-BC66-B7987C822DD1}" srcOrd="0" destOrd="0" presId="urn:microsoft.com/office/officeart/2018/5/layout/IconCircleLabelList"/>
    <dgm:cxn modelId="{C292E4D9-0EDD-4EC9-A91D-EAD5C7C15D28}" type="presParOf" srcId="{9AA92EA0-0753-49A3-AAF9-8C13A7487DAC}" destId="{3F8DC8D5-7D4B-4C59-B478-0F4318D7FB4E}" srcOrd="1" destOrd="0" presId="urn:microsoft.com/office/officeart/2018/5/layout/IconCircleLabelList"/>
    <dgm:cxn modelId="{2FE89992-DC67-4E9B-986A-087327913A00}" type="presParOf" srcId="{9AA92EA0-0753-49A3-AAF9-8C13A7487DAC}" destId="{EB907ECA-B1BB-4050-A5C1-BF014966CBCC}" srcOrd="2" destOrd="0" presId="urn:microsoft.com/office/officeart/2018/5/layout/IconCircleLabelList"/>
    <dgm:cxn modelId="{E35F59A5-9BE7-4600-89A2-3B67B6E5EB2C}" type="presParOf" srcId="{9AA92EA0-0753-49A3-AAF9-8C13A7487DAC}" destId="{0F3C295F-2A24-403A-8AA3-4008888DF05F}" srcOrd="3" destOrd="0" presId="urn:microsoft.com/office/officeart/2018/5/layout/IconCircleLabelList"/>
    <dgm:cxn modelId="{FAE4F117-2361-4840-9C05-EFF392E763E7}" type="presParOf" srcId="{ADA4C7BB-7C94-41C5-BA5D-7904089B6C62}" destId="{F5434AD0-5214-48A9-94D4-562B725C95C0}" srcOrd="1" destOrd="0" presId="urn:microsoft.com/office/officeart/2018/5/layout/IconCircleLabelList"/>
    <dgm:cxn modelId="{DE46AAB1-5249-446D-87F7-5058569379CD}" type="presParOf" srcId="{ADA4C7BB-7C94-41C5-BA5D-7904089B6C62}" destId="{32F2AD57-2A71-45EC-8E0F-3B2589A067B0}" srcOrd="2" destOrd="0" presId="urn:microsoft.com/office/officeart/2018/5/layout/IconCircleLabelList"/>
    <dgm:cxn modelId="{A61C92AB-F268-464A-B3AB-679E8694EA6C}" type="presParOf" srcId="{32F2AD57-2A71-45EC-8E0F-3B2589A067B0}" destId="{5B5A1E78-7FDC-4F76-B6A5-2F5F1325C423}" srcOrd="0" destOrd="0" presId="urn:microsoft.com/office/officeart/2018/5/layout/IconCircleLabelList"/>
    <dgm:cxn modelId="{7C4F61F8-ABEF-47FC-892E-C734788FB749}" type="presParOf" srcId="{32F2AD57-2A71-45EC-8E0F-3B2589A067B0}" destId="{288E8CDB-4762-4055-B289-2F60A01B42CB}" srcOrd="1" destOrd="0" presId="urn:microsoft.com/office/officeart/2018/5/layout/IconCircleLabelList"/>
    <dgm:cxn modelId="{A3AB0D05-88DD-402C-BEE8-FD379A2C5138}" type="presParOf" srcId="{32F2AD57-2A71-45EC-8E0F-3B2589A067B0}" destId="{1285BF1B-62B6-46DB-AFF2-200A6C59738D}" srcOrd="2" destOrd="0" presId="urn:microsoft.com/office/officeart/2018/5/layout/IconCircleLabelList"/>
    <dgm:cxn modelId="{96E73000-2EEC-45F0-8D7E-DB09ABA5BC6D}" type="presParOf" srcId="{32F2AD57-2A71-45EC-8E0F-3B2589A067B0}" destId="{A95B7DA6-D40D-4975-B991-CCACF189476B}" srcOrd="3" destOrd="0" presId="urn:microsoft.com/office/officeart/2018/5/layout/IconCircleLabelList"/>
    <dgm:cxn modelId="{D221F197-AE8F-4A97-91E5-5F7517675846}" type="presParOf" srcId="{ADA4C7BB-7C94-41C5-BA5D-7904089B6C62}" destId="{FE404568-5920-4B92-B31B-8D9F58F2B381}" srcOrd="3" destOrd="0" presId="urn:microsoft.com/office/officeart/2018/5/layout/IconCircleLabelList"/>
    <dgm:cxn modelId="{544C11F5-535A-4A63-B2E4-30EF0F2E7C1B}" type="presParOf" srcId="{ADA4C7BB-7C94-41C5-BA5D-7904089B6C62}" destId="{D3370B1F-08F9-41EE-8880-E11C7CE121D1}" srcOrd="4" destOrd="0" presId="urn:microsoft.com/office/officeart/2018/5/layout/IconCircleLabelList"/>
    <dgm:cxn modelId="{1A8D7DEC-BCF8-4EC8-9252-F3516B04DB50}" type="presParOf" srcId="{D3370B1F-08F9-41EE-8880-E11C7CE121D1}" destId="{02A57911-7F5E-4A37-BC88-0145A605CCAB}" srcOrd="0" destOrd="0" presId="urn:microsoft.com/office/officeart/2018/5/layout/IconCircleLabelList"/>
    <dgm:cxn modelId="{57D095E0-91DB-44B0-8FDF-93C5C6F4C382}" type="presParOf" srcId="{D3370B1F-08F9-41EE-8880-E11C7CE121D1}" destId="{8448D642-71D2-4018-B142-697A9D9CF2C7}" srcOrd="1" destOrd="0" presId="urn:microsoft.com/office/officeart/2018/5/layout/IconCircleLabelList"/>
    <dgm:cxn modelId="{8D014C50-B340-4EF8-96E1-91CCB09351AD}" type="presParOf" srcId="{D3370B1F-08F9-41EE-8880-E11C7CE121D1}" destId="{91CBDA8B-E1C2-40DB-8656-FB6B6D2E3208}" srcOrd="2" destOrd="0" presId="urn:microsoft.com/office/officeart/2018/5/layout/IconCircleLabelList"/>
    <dgm:cxn modelId="{E2AB1F60-DEF8-42A5-8E94-DECABC0AD2C5}" type="presParOf" srcId="{D3370B1F-08F9-41EE-8880-E11C7CE121D1}" destId="{D8E19387-8BD1-46B6-8BD9-5F095F40C85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62AC9-DEBA-4C3F-BDD4-DA8CC382FD06}">
      <dsp:nvSpPr>
        <dsp:cNvPr id="0" name=""/>
        <dsp:cNvSpPr/>
      </dsp:nvSpPr>
      <dsp:spPr>
        <a:xfrm>
          <a:off x="0" y="474"/>
          <a:ext cx="9790112" cy="111007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CE0DB-2C8F-4313-9D72-8471798171C9}">
      <dsp:nvSpPr>
        <dsp:cNvPr id="0" name=""/>
        <dsp:cNvSpPr/>
      </dsp:nvSpPr>
      <dsp:spPr>
        <a:xfrm>
          <a:off x="335796" y="250240"/>
          <a:ext cx="610539" cy="6105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32241C-0A82-43B8-9357-214CE29EDF31}">
      <dsp:nvSpPr>
        <dsp:cNvPr id="0" name=""/>
        <dsp:cNvSpPr/>
      </dsp:nvSpPr>
      <dsp:spPr>
        <a:xfrm>
          <a:off x="1282132" y="474"/>
          <a:ext cx="8507979" cy="1110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83" tIns="117483" rIns="117483" bIns="117483" numCol="1" spcCol="1270" anchor="ctr" anchorCtr="0">
          <a:noAutofit/>
        </a:bodyPr>
        <a:lstStyle/>
        <a:p>
          <a:pPr marL="0" lvl="0" indent="0" algn="l" defTabSz="1111250">
            <a:lnSpc>
              <a:spcPct val="90000"/>
            </a:lnSpc>
            <a:spcBef>
              <a:spcPct val="0"/>
            </a:spcBef>
            <a:spcAft>
              <a:spcPct val="35000"/>
            </a:spcAft>
            <a:buNone/>
          </a:pPr>
          <a:r>
            <a:rPr lang="en-US" sz="2500" kern="1200"/>
            <a:t>Identification and extraction of essential data</a:t>
          </a:r>
        </a:p>
      </dsp:txBody>
      <dsp:txXfrm>
        <a:off x="1282132" y="474"/>
        <a:ext cx="8507979" cy="1110071"/>
      </dsp:txXfrm>
    </dsp:sp>
    <dsp:sp modelId="{D7BD6793-F9DD-4FCD-852D-1F8AE892A677}">
      <dsp:nvSpPr>
        <dsp:cNvPr id="0" name=""/>
        <dsp:cNvSpPr/>
      </dsp:nvSpPr>
      <dsp:spPr>
        <a:xfrm>
          <a:off x="0" y="1388064"/>
          <a:ext cx="9790112" cy="111007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BA34FF-1EAB-445D-B95D-B157815AC5C5}">
      <dsp:nvSpPr>
        <dsp:cNvPr id="0" name=""/>
        <dsp:cNvSpPr/>
      </dsp:nvSpPr>
      <dsp:spPr>
        <a:xfrm>
          <a:off x="335796" y="1637830"/>
          <a:ext cx="610539" cy="6105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607CA2-1887-4581-9A3A-D2D66AD4A78C}">
      <dsp:nvSpPr>
        <dsp:cNvPr id="0" name=""/>
        <dsp:cNvSpPr/>
      </dsp:nvSpPr>
      <dsp:spPr>
        <a:xfrm>
          <a:off x="1282132" y="1388064"/>
          <a:ext cx="8507979" cy="1110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83" tIns="117483" rIns="117483" bIns="117483" numCol="1" spcCol="1270" anchor="ctr" anchorCtr="0">
          <a:noAutofit/>
        </a:bodyPr>
        <a:lstStyle/>
        <a:p>
          <a:pPr marL="0" lvl="0" indent="0" algn="l" defTabSz="1111250">
            <a:lnSpc>
              <a:spcPct val="90000"/>
            </a:lnSpc>
            <a:spcBef>
              <a:spcPct val="0"/>
            </a:spcBef>
            <a:spcAft>
              <a:spcPct val="35000"/>
            </a:spcAft>
            <a:buNone/>
          </a:pPr>
          <a:r>
            <a:rPr lang="en-US" sz="2500" kern="1200"/>
            <a:t>Improve the precision in matching candidates with job requirements</a:t>
          </a:r>
        </a:p>
      </dsp:txBody>
      <dsp:txXfrm>
        <a:off x="1282132" y="1388064"/>
        <a:ext cx="8507979" cy="1110071"/>
      </dsp:txXfrm>
    </dsp:sp>
    <dsp:sp modelId="{F54C3982-24E0-4339-8BA6-329C2F4C6198}">
      <dsp:nvSpPr>
        <dsp:cNvPr id="0" name=""/>
        <dsp:cNvSpPr/>
      </dsp:nvSpPr>
      <dsp:spPr>
        <a:xfrm>
          <a:off x="0" y="2775653"/>
          <a:ext cx="9790112" cy="111007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FB39C-3247-4DBF-A55B-3E54C81A5BAB}">
      <dsp:nvSpPr>
        <dsp:cNvPr id="0" name=""/>
        <dsp:cNvSpPr/>
      </dsp:nvSpPr>
      <dsp:spPr>
        <a:xfrm>
          <a:off x="335796" y="3025419"/>
          <a:ext cx="610539" cy="6105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5D0925-FFAE-42FB-A441-EF48E935D5D4}">
      <dsp:nvSpPr>
        <dsp:cNvPr id="0" name=""/>
        <dsp:cNvSpPr/>
      </dsp:nvSpPr>
      <dsp:spPr>
        <a:xfrm>
          <a:off x="1282132" y="2775653"/>
          <a:ext cx="8507979" cy="1110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83" tIns="117483" rIns="117483" bIns="117483" numCol="1" spcCol="1270" anchor="ctr" anchorCtr="0">
          <a:noAutofit/>
        </a:bodyPr>
        <a:lstStyle/>
        <a:p>
          <a:pPr marL="0" lvl="0" indent="0" algn="l" defTabSz="1111250">
            <a:lnSpc>
              <a:spcPct val="90000"/>
            </a:lnSpc>
            <a:spcBef>
              <a:spcPct val="0"/>
            </a:spcBef>
            <a:spcAft>
              <a:spcPct val="35000"/>
            </a:spcAft>
            <a:buNone/>
          </a:pPr>
          <a:r>
            <a:rPr lang="en-US" sz="2500" kern="1200"/>
            <a:t>Reduce the time spent on manual resume screening</a:t>
          </a:r>
        </a:p>
      </dsp:txBody>
      <dsp:txXfrm>
        <a:off x="1282132" y="2775653"/>
        <a:ext cx="8507979" cy="1110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52D98-CA98-47BE-ABAE-A3D0C389CC4A}">
      <dsp:nvSpPr>
        <dsp:cNvPr id="0" name=""/>
        <dsp:cNvSpPr/>
      </dsp:nvSpPr>
      <dsp:spPr>
        <a:xfrm>
          <a:off x="57066" y="349252"/>
          <a:ext cx="1255776" cy="125577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9C5A2-F47B-4A36-8066-29463C358F33}">
      <dsp:nvSpPr>
        <dsp:cNvPr id="0" name=""/>
        <dsp:cNvSpPr/>
      </dsp:nvSpPr>
      <dsp:spPr>
        <a:xfrm>
          <a:off x="320779" y="612965"/>
          <a:ext cx="728350" cy="7283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5E521-F8C4-4D55-84A5-9A4585E5B444}">
      <dsp:nvSpPr>
        <dsp:cNvPr id="0" name=""/>
        <dsp:cNvSpPr/>
      </dsp:nvSpPr>
      <dsp:spPr>
        <a:xfrm>
          <a:off x="1581936" y="349252"/>
          <a:ext cx="2960043" cy="1255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Data ingestion module. </a:t>
          </a:r>
        </a:p>
      </dsp:txBody>
      <dsp:txXfrm>
        <a:off x="1581936" y="349252"/>
        <a:ext cx="2960043" cy="1255776"/>
      </dsp:txXfrm>
    </dsp:sp>
    <dsp:sp modelId="{52DB4D00-B397-478C-A408-F334C3F15EDA}">
      <dsp:nvSpPr>
        <dsp:cNvPr id="0" name=""/>
        <dsp:cNvSpPr/>
      </dsp:nvSpPr>
      <dsp:spPr>
        <a:xfrm>
          <a:off x="5057745" y="349252"/>
          <a:ext cx="1255776" cy="125577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541B4-F1EC-4D3A-9477-9DA7326D3E95}">
      <dsp:nvSpPr>
        <dsp:cNvPr id="0" name=""/>
        <dsp:cNvSpPr/>
      </dsp:nvSpPr>
      <dsp:spPr>
        <a:xfrm>
          <a:off x="5321458" y="612965"/>
          <a:ext cx="728350" cy="7283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41EFC5-18F4-452B-8A75-179C18BFC70D}">
      <dsp:nvSpPr>
        <dsp:cNvPr id="0" name=""/>
        <dsp:cNvSpPr/>
      </dsp:nvSpPr>
      <dsp:spPr>
        <a:xfrm>
          <a:off x="6582616" y="349252"/>
          <a:ext cx="2960043" cy="1255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Preprocessing unit. </a:t>
          </a:r>
        </a:p>
      </dsp:txBody>
      <dsp:txXfrm>
        <a:off x="6582616" y="349252"/>
        <a:ext cx="2960043" cy="1255776"/>
      </dsp:txXfrm>
    </dsp:sp>
    <dsp:sp modelId="{0A30826B-BA00-4751-B96C-9311E6B28586}">
      <dsp:nvSpPr>
        <dsp:cNvPr id="0" name=""/>
        <dsp:cNvSpPr/>
      </dsp:nvSpPr>
      <dsp:spPr>
        <a:xfrm>
          <a:off x="57066" y="2262509"/>
          <a:ext cx="1255776" cy="125577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16D0E0-DEE7-4CE4-A7F2-AD3D6654A441}">
      <dsp:nvSpPr>
        <dsp:cNvPr id="0" name=""/>
        <dsp:cNvSpPr/>
      </dsp:nvSpPr>
      <dsp:spPr>
        <a:xfrm>
          <a:off x="320779" y="2526222"/>
          <a:ext cx="728350" cy="7283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50E621-BE17-40A4-8C1D-2E4605BDED0A}">
      <dsp:nvSpPr>
        <dsp:cNvPr id="0" name=""/>
        <dsp:cNvSpPr/>
      </dsp:nvSpPr>
      <dsp:spPr>
        <a:xfrm>
          <a:off x="1581936" y="2262509"/>
          <a:ext cx="2960043" cy="1255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NLP processing engine.</a:t>
          </a:r>
        </a:p>
      </dsp:txBody>
      <dsp:txXfrm>
        <a:off x="1581936" y="2262509"/>
        <a:ext cx="2960043" cy="1255776"/>
      </dsp:txXfrm>
    </dsp:sp>
    <dsp:sp modelId="{D94B66B1-C5D7-47AA-A6E2-33DAF4553C07}">
      <dsp:nvSpPr>
        <dsp:cNvPr id="0" name=""/>
        <dsp:cNvSpPr/>
      </dsp:nvSpPr>
      <dsp:spPr>
        <a:xfrm>
          <a:off x="5057745" y="2262509"/>
          <a:ext cx="1255776" cy="125577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389D7E-F1F0-4F6C-AEF7-FAF444014D3B}">
      <dsp:nvSpPr>
        <dsp:cNvPr id="0" name=""/>
        <dsp:cNvSpPr/>
      </dsp:nvSpPr>
      <dsp:spPr>
        <a:xfrm>
          <a:off x="5321458" y="2526222"/>
          <a:ext cx="728350" cy="7283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CAA92A-2567-461E-9975-64771780EF12}">
      <dsp:nvSpPr>
        <dsp:cNvPr id="0" name=""/>
        <dsp:cNvSpPr/>
      </dsp:nvSpPr>
      <dsp:spPr>
        <a:xfrm>
          <a:off x="6582616" y="2262509"/>
          <a:ext cx="2960043" cy="1255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Decision support system that ranks candidates.</a:t>
          </a:r>
        </a:p>
      </dsp:txBody>
      <dsp:txXfrm>
        <a:off x="6582616" y="2262509"/>
        <a:ext cx="2960043" cy="1255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2C4E8-9792-4CDC-A0B0-C00C82FB5AB2}">
      <dsp:nvSpPr>
        <dsp:cNvPr id="0" name=""/>
        <dsp:cNvSpPr/>
      </dsp:nvSpPr>
      <dsp:spPr>
        <a:xfrm>
          <a:off x="0" y="1025277"/>
          <a:ext cx="3059409" cy="18356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Tokenization</a:t>
          </a:r>
        </a:p>
      </dsp:txBody>
      <dsp:txXfrm>
        <a:off x="0" y="1025277"/>
        <a:ext cx="3059409" cy="1835646"/>
      </dsp:txXfrm>
    </dsp:sp>
    <dsp:sp modelId="{1D5BA729-F0C1-4CFC-9650-0F05DFAF8A7D}">
      <dsp:nvSpPr>
        <dsp:cNvPr id="0" name=""/>
        <dsp:cNvSpPr/>
      </dsp:nvSpPr>
      <dsp:spPr>
        <a:xfrm>
          <a:off x="3365351" y="1025277"/>
          <a:ext cx="3059409" cy="18356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TF-IDF for feature extraction</a:t>
          </a:r>
        </a:p>
      </dsp:txBody>
      <dsp:txXfrm>
        <a:off x="3365351" y="1025277"/>
        <a:ext cx="3059409" cy="1835646"/>
      </dsp:txXfrm>
    </dsp:sp>
    <dsp:sp modelId="{469FD069-82C5-4C72-8060-369F8B2831F4}">
      <dsp:nvSpPr>
        <dsp:cNvPr id="0" name=""/>
        <dsp:cNvSpPr/>
      </dsp:nvSpPr>
      <dsp:spPr>
        <a:xfrm>
          <a:off x="6730701" y="1025277"/>
          <a:ext cx="3059409" cy="18356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Entity recognition</a:t>
          </a:r>
        </a:p>
      </dsp:txBody>
      <dsp:txXfrm>
        <a:off x="6730701" y="1025277"/>
        <a:ext cx="3059409" cy="18356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1503D-940B-470F-BC66-B7987C822DD1}">
      <dsp:nvSpPr>
        <dsp:cNvPr id="0" name=""/>
        <dsp:cNvSpPr/>
      </dsp:nvSpPr>
      <dsp:spPr>
        <a:xfrm>
          <a:off x="649305" y="435600"/>
          <a:ext cx="1749937" cy="17499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8DC8D5-7D4B-4C59-B478-0F4318D7FB4E}">
      <dsp:nvSpPr>
        <dsp:cNvPr id="0" name=""/>
        <dsp:cNvSpPr/>
      </dsp:nvSpPr>
      <dsp:spPr>
        <a:xfrm>
          <a:off x="1022243" y="808537"/>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3C295F-2A24-403A-8AA3-4008888DF05F}">
      <dsp:nvSpPr>
        <dsp:cNvPr id="0" name=""/>
        <dsp:cNvSpPr/>
      </dsp:nvSpPr>
      <dsp:spPr>
        <a:xfrm>
          <a:off x="89899" y="273060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Successful automated significant parts of resume screening.</a:t>
          </a:r>
        </a:p>
      </dsp:txBody>
      <dsp:txXfrm>
        <a:off x="89899" y="2730600"/>
        <a:ext cx="2868750" cy="720000"/>
      </dsp:txXfrm>
    </dsp:sp>
    <dsp:sp modelId="{5B5A1E78-7FDC-4F76-B6A5-2F5F1325C423}">
      <dsp:nvSpPr>
        <dsp:cNvPr id="0" name=""/>
        <dsp:cNvSpPr/>
      </dsp:nvSpPr>
      <dsp:spPr>
        <a:xfrm>
          <a:off x="4020087" y="435600"/>
          <a:ext cx="1749937" cy="17499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8E8CDB-4762-4055-B289-2F60A01B42CB}">
      <dsp:nvSpPr>
        <dsp:cNvPr id="0" name=""/>
        <dsp:cNvSpPr/>
      </dsp:nvSpPr>
      <dsp:spPr>
        <a:xfrm>
          <a:off x="4393024" y="808537"/>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5B7DA6-D40D-4975-B991-CCACF189476B}">
      <dsp:nvSpPr>
        <dsp:cNvPr id="0" name=""/>
        <dsp:cNvSpPr/>
      </dsp:nvSpPr>
      <dsp:spPr>
        <a:xfrm>
          <a:off x="3460681" y="273060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Categorize candidates according to job description.</a:t>
          </a:r>
        </a:p>
      </dsp:txBody>
      <dsp:txXfrm>
        <a:off x="3460681" y="2730600"/>
        <a:ext cx="2868750" cy="720000"/>
      </dsp:txXfrm>
    </dsp:sp>
    <dsp:sp modelId="{02A57911-7F5E-4A37-BC88-0145A605CCAB}">
      <dsp:nvSpPr>
        <dsp:cNvPr id="0" name=""/>
        <dsp:cNvSpPr/>
      </dsp:nvSpPr>
      <dsp:spPr>
        <a:xfrm>
          <a:off x="7390868" y="435600"/>
          <a:ext cx="1749937" cy="17499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8D642-71D2-4018-B142-697A9D9CF2C7}">
      <dsp:nvSpPr>
        <dsp:cNvPr id="0" name=""/>
        <dsp:cNvSpPr/>
      </dsp:nvSpPr>
      <dsp:spPr>
        <a:xfrm>
          <a:off x="7763806" y="808537"/>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E19387-8BD1-46B6-8BD9-5F095F40C850}">
      <dsp:nvSpPr>
        <dsp:cNvPr id="0" name=""/>
        <dsp:cNvSpPr/>
      </dsp:nvSpPr>
      <dsp:spPr>
        <a:xfrm>
          <a:off x="6831462" y="273060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Improvements needed to handle creative and diverse resumes.</a:t>
          </a:r>
        </a:p>
      </dsp:txBody>
      <dsp:txXfrm>
        <a:off x="6831462" y="2730600"/>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5/2/2024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5/2/2024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industry faces multiple challenges during recruitment,</a:t>
            </a:r>
          </a:p>
          <a:p>
            <a:r>
              <a:rPr lang="en-US" dirty="0"/>
              <a:t>Major challenge is to process hundreds of resumes per a job posting</a:t>
            </a:r>
          </a:p>
          <a:p>
            <a:r>
              <a:rPr lang="en-US" dirty="0"/>
              <a:t>This project introduces an NLP-driven solution that automates the extraction and analysis of key information from resumes, significantly enhancing the efficiency of the recruitment process</a:t>
            </a:r>
          </a:p>
        </p:txBody>
      </p:sp>
      <p:sp>
        <p:nvSpPr>
          <p:cNvPr id="4" name="Slide Number Placeholder 3"/>
          <p:cNvSpPr>
            <a:spLocks noGrp="1"/>
          </p:cNvSpPr>
          <p:nvPr>
            <p:ph type="sldNum" sz="quarter" idx="5"/>
          </p:nvPr>
        </p:nvSpPr>
        <p:spPr/>
        <p:txBody>
          <a:bodyPr/>
          <a:lstStyle/>
          <a:p>
            <a:fld id="{C37D7554-D10C-4E29-B8E6-BB7111FA614F}" type="slidenum">
              <a:rPr lang="en-US" smtClean="0"/>
              <a:t>3</a:t>
            </a:fld>
            <a:endParaRPr lang="en-US" dirty="0"/>
          </a:p>
        </p:txBody>
      </p:sp>
    </p:spTree>
    <p:extLst>
      <p:ext uri="{BB962C8B-B14F-4D97-AF65-F5344CB8AC3E}">
        <p14:creationId xmlns:p14="http://schemas.microsoft.com/office/powerpoint/2010/main" val="116533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The dataset consist of 25 different categories here is the example of 15 data science categories each consist of different resumes </a:t>
            </a:r>
          </a:p>
          <a:p>
            <a:pPr algn="l">
              <a:buFont typeface="Arial" panose="020B0604020202020204" pitchFamily="34" charset="0"/>
              <a:buChar char="•"/>
            </a:pPr>
            <a:r>
              <a:rPr lang="en-US" b="0" i="0" dirty="0">
                <a:solidFill>
                  <a:srgbClr val="0D0D0D"/>
                </a:solidFill>
                <a:effectLst/>
                <a:highlight>
                  <a:srgbClr val="FFFFFF"/>
                </a:highlight>
                <a:latin typeface="Söhne"/>
              </a:rPr>
              <a:t>The dataset has around 1000 resumes, sourced from online job portals and recruitment databases. It includes diverse fields like education, work history, skills, and certifications.</a:t>
            </a:r>
          </a:p>
          <a:p>
            <a:pPr algn="l">
              <a:buFont typeface="Arial" panose="020B0604020202020204" pitchFamily="34" charset="0"/>
              <a:buChar char="•"/>
            </a:pPr>
            <a:r>
              <a:rPr lang="en-US" b="0" i="0" dirty="0">
                <a:solidFill>
                  <a:srgbClr val="0D0D0D"/>
                </a:solidFill>
                <a:effectLst/>
                <a:highlight>
                  <a:srgbClr val="FFFFFF"/>
                </a:highlight>
                <a:latin typeface="Söhne"/>
              </a:rPr>
              <a:t>Data preprocessing steps involved cleaning textual data, normalizing job titles, and categorizing skills and educational qualifications to standardize entries across the dataset.</a:t>
            </a:r>
          </a:p>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4</a:t>
            </a:fld>
            <a:endParaRPr lang="en-US" dirty="0"/>
          </a:p>
        </p:txBody>
      </p:sp>
    </p:spTree>
    <p:extLst>
      <p:ext uri="{BB962C8B-B14F-4D97-AF65-F5344CB8AC3E}">
        <p14:creationId xmlns:p14="http://schemas.microsoft.com/office/powerpoint/2010/main" val="2209101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To develop an NLP system that automates the identification and extraction of essential data from resumes such as skills, educational background, and professional experience.</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To improve the precision in matching candidates with job requirements, thereby enhancing the effectiveness of the recruitment process.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To reduce the time HR professionals spend on manual resume screening, allowing them to focus on more value-adding activities.</a:t>
            </a:r>
          </a:p>
        </p:txBody>
      </p:sp>
      <p:sp>
        <p:nvSpPr>
          <p:cNvPr id="4" name="Slide Number Placeholder 3"/>
          <p:cNvSpPr>
            <a:spLocks noGrp="1"/>
          </p:cNvSpPr>
          <p:nvPr>
            <p:ph type="sldNum" sz="quarter" idx="5"/>
          </p:nvPr>
        </p:nvSpPr>
        <p:spPr/>
        <p:txBody>
          <a:bodyPr/>
          <a:lstStyle/>
          <a:p>
            <a:fld id="{C37D7554-D10C-4E29-B8E6-BB7111FA614F}" type="slidenum">
              <a:rPr lang="en-US" smtClean="0"/>
              <a:t>5</a:t>
            </a:fld>
            <a:endParaRPr lang="en-US" dirty="0"/>
          </a:p>
        </p:txBody>
      </p:sp>
    </p:spTree>
    <p:extLst>
      <p:ext uri="{BB962C8B-B14F-4D97-AF65-F5344CB8AC3E}">
        <p14:creationId xmlns:p14="http://schemas.microsoft.com/office/powerpoint/2010/main" val="2411025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Ingestion Module:</a:t>
            </a:r>
          </a:p>
          <a:p>
            <a:pPr marL="171450" indent="-171450">
              <a:buFont typeface="Arial" panose="020B0604020202020204" pitchFamily="34" charset="0"/>
              <a:buChar char="•"/>
            </a:pPr>
            <a:r>
              <a:rPr lang="en-US" b="0" i="0" dirty="0">
                <a:solidFill>
                  <a:srgbClr val="0D0D0D"/>
                </a:solidFill>
                <a:effectLst/>
                <a:highlight>
                  <a:srgbClr val="FFFFFF"/>
                </a:highlight>
                <a:latin typeface="Söhne"/>
              </a:rPr>
              <a:t>It handles the collection and initial storage of resume data, which can come from various sources such as online job portals, email attachments, or directly uploaded files. </a:t>
            </a:r>
          </a:p>
          <a:p>
            <a:pPr marL="171450" indent="-171450">
              <a:buFont typeface="Arial" panose="020B0604020202020204" pitchFamily="34" charset="0"/>
              <a:buChar char="•"/>
            </a:pPr>
            <a:r>
              <a:rPr lang="en-US" b="0" i="0" dirty="0">
                <a:solidFill>
                  <a:srgbClr val="0D0D0D"/>
                </a:solidFill>
                <a:effectLst/>
                <a:highlight>
                  <a:srgbClr val="FFFFFF"/>
                </a:highlight>
                <a:latin typeface="Söhne"/>
              </a:rPr>
              <a:t>It reads different file formats like pdf, docx, txt</a:t>
            </a:r>
          </a:p>
          <a:p>
            <a:pPr marL="171450" indent="-171450">
              <a:buFont typeface="Arial" panose="020B0604020202020204" pitchFamily="34" charset="0"/>
              <a:buChar char="•"/>
            </a:pPr>
            <a:r>
              <a:rPr lang="en-US" b="0" i="0" dirty="0">
                <a:solidFill>
                  <a:srgbClr val="0D0D0D"/>
                </a:solidFill>
                <a:effectLst/>
                <a:highlight>
                  <a:srgbClr val="FFFFFF"/>
                </a:highlight>
                <a:latin typeface="Söhne"/>
              </a:rPr>
              <a:t>It organizes data into a structured format for further processing.</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Preprocessing Unit:</a:t>
            </a:r>
          </a:p>
          <a:p>
            <a:pPr marL="171450" indent="-171450">
              <a:buFont typeface="Arial" panose="020B0604020202020204" pitchFamily="34" charset="0"/>
              <a:buChar char="•"/>
            </a:pPr>
            <a:r>
              <a:rPr lang="en-US" b="0" i="0" dirty="0">
                <a:solidFill>
                  <a:srgbClr val="0D0D0D"/>
                </a:solidFill>
                <a:effectLst/>
                <a:highlight>
                  <a:srgbClr val="FFFFFF"/>
                </a:highlight>
                <a:latin typeface="Söhne"/>
              </a:rPr>
              <a:t>This unit cleans and normalizes the data</a:t>
            </a:r>
          </a:p>
          <a:p>
            <a:pPr marL="171450" indent="-171450">
              <a:buFont typeface="Arial" panose="020B0604020202020204" pitchFamily="34" charset="0"/>
              <a:buChar char="•"/>
            </a:pPr>
            <a:r>
              <a:rPr lang="en-US" b="0" i="0" dirty="0">
                <a:solidFill>
                  <a:srgbClr val="0D0D0D"/>
                </a:solidFill>
                <a:effectLst/>
                <a:highlight>
                  <a:srgbClr val="FFFFFF"/>
                </a:highlight>
                <a:latin typeface="Söhne"/>
              </a:rPr>
              <a:t>It does so by converting all the text to lowercase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0D0D0D"/>
                </a:solidFill>
                <a:effectLst/>
                <a:highlight>
                  <a:srgbClr val="FFFFFF"/>
                </a:highlight>
                <a:latin typeface="Söhne"/>
              </a:rPr>
              <a:t>Removing special characters and irrelevant information like headers and footers and graphical elements</a:t>
            </a:r>
          </a:p>
          <a:p>
            <a:pPr marL="171450" indent="-171450">
              <a:buFont typeface="Arial" panose="020B0604020202020204" pitchFamily="34" charset="0"/>
              <a:buChar char="•"/>
            </a:pPr>
            <a:r>
              <a:rPr lang="en-US" b="0" i="0" dirty="0">
                <a:solidFill>
                  <a:srgbClr val="0D0D0D"/>
                </a:solidFill>
                <a:effectLst/>
                <a:highlight>
                  <a:srgbClr val="FFFFFF"/>
                </a:highlight>
                <a:latin typeface="Söhne"/>
              </a:rPr>
              <a:t>Correcting typos</a:t>
            </a:r>
          </a:p>
          <a:p>
            <a:pPr marL="171450" indent="-171450">
              <a:buFont typeface="Arial" panose="020B0604020202020204" pitchFamily="34" charset="0"/>
              <a:buChar char="•"/>
            </a:pPr>
            <a:r>
              <a:rPr lang="en-US" b="0" i="0" dirty="0">
                <a:solidFill>
                  <a:srgbClr val="0D0D0D"/>
                </a:solidFill>
                <a:effectLst/>
                <a:highlight>
                  <a:srgbClr val="FFFFFF"/>
                </a:highlight>
                <a:latin typeface="Söhne"/>
              </a:rPr>
              <a:t>Tokenization of text and removal of common words like the and</a:t>
            </a:r>
          </a:p>
          <a:p>
            <a:endParaRPr lang="en-US" b="0" i="0" dirty="0">
              <a:solidFill>
                <a:srgbClr val="0D0D0D"/>
              </a:solidFill>
              <a:effectLst/>
              <a:highlight>
                <a:srgbClr val="FFFFFF"/>
              </a:highlight>
              <a:latin typeface="Söhne"/>
            </a:endParaRPr>
          </a:p>
          <a:p>
            <a:pPr marL="171450" indent="-171450">
              <a:buFont typeface="Arial" panose="020B0604020202020204" pitchFamily="34" charset="0"/>
              <a:buChar char="•"/>
            </a:pPr>
            <a:r>
              <a:rPr lang="en-US" b="0" i="0" dirty="0">
                <a:solidFill>
                  <a:srgbClr val="0D0D0D"/>
                </a:solidFill>
                <a:effectLst/>
                <a:highlight>
                  <a:srgbClr val="FFFFFF"/>
                </a:highlight>
                <a:latin typeface="Söhne"/>
              </a:rPr>
              <a:t>NLP Engine:</a:t>
            </a:r>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Performs feature extraction using TF-IDF  to convert text data into numerical format for the ML models to understand.</a:t>
            </a:r>
          </a:p>
          <a:p>
            <a:pPr marL="171450" indent="-171450">
              <a:buFont typeface="Arial" panose="020B0604020202020204" pitchFamily="34" charset="0"/>
              <a:buChar char="•"/>
            </a:pPr>
            <a:r>
              <a:rPr lang="en-US" b="0" i="0" dirty="0">
                <a:solidFill>
                  <a:srgbClr val="0D0D0D"/>
                </a:solidFill>
                <a:effectLst/>
                <a:highlight>
                  <a:srgbClr val="FFFFFF"/>
                </a:highlight>
                <a:latin typeface="Söhne"/>
              </a:rPr>
              <a:t>Entity Recognition to identify and categorize key pieces of information like names, companies, job titles, skills and educational qualifications</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Decision Support System:</a:t>
            </a:r>
          </a:p>
          <a:p>
            <a:pPr marL="171450" indent="-171450">
              <a:buFont typeface="Arial" panose="020B0604020202020204" pitchFamily="34" charset="0"/>
              <a:buChar char="•"/>
            </a:pPr>
            <a:r>
              <a:rPr lang="en-US" b="0" i="0" dirty="0">
                <a:solidFill>
                  <a:srgbClr val="0D0D0D"/>
                </a:solidFill>
                <a:effectLst/>
                <a:highlight>
                  <a:srgbClr val="FFFFFF"/>
                </a:highlight>
                <a:latin typeface="Söhne"/>
              </a:rPr>
              <a:t>This uses processed data to make informed decisions like ranking the candidates based on how well their qualifications match the job criteria.</a:t>
            </a:r>
          </a:p>
          <a:p>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C37D7554-D10C-4E29-B8E6-BB7111FA614F}" type="slidenum">
              <a:rPr lang="en-US" smtClean="0"/>
              <a:t>6</a:t>
            </a:fld>
            <a:endParaRPr lang="en-US" dirty="0"/>
          </a:p>
        </p:txBody>
      </p:sp>
    </p:spTree>
    <p:extLst>
      <p:ext uri="{BB962C8B-B14F-4D97-AF65-F5344CB8AC3E}">
        <p14:creationId xmlns:p14="http://schemas.microsoft.com/office/powerpoint/2010/main" val="3435167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Tokenization is used to split resume content into words. </a:t>
            </a:r>
          </a:p>
          <a:p>
            <a:r>
              <a:rPr lang="en-US" b="0" i="0" dirty="0">
                <a:solidFill>
                  <a:srgbClr val="0D0D0D"/>
                </a:solidFill>
                <a:effectLst/>
                <a:highlight>
                  <a:srgbClr val="FFFFFF"/>
                </a:highlight>
                <a:latin typeface="Söhne"/>
              </a:rPr>
              <a:t>This allows the system to individually analyze each word for further processing steps such as stop word removal, normalization, and feature extraction.</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TF-IDF:</a:t>
            </a:r>
          </a:p>
          <a:p>
            <a:r>
              <a:rPr lang="en-US" b="0" i="0" dirty="0">
                <a:solidFill>
                  <a:srgbClr val="0D0D0D"/>
                </a:solidFill>
                <a:effectLst/>
                <a:highlight>
                  <a:srgbClr val="FFFFFF"/>
                </a:highlight>
                <a:latin typeface="Söhne"/>
              </a:rPr>
              <a:t>It is a statistical measure used to evaluate the importance of a word to a document in a collection or corpus.</a:t>
            </a:r>
          </a:p>
          <a:p>
            <a:r>
              <a:rPr lang="en-US" b="0" i="0" dirty="0">
                <a:solidFill>
                  <a:srgbClr val="0D0D0D"/>
                </a:solidFill>
                <a:effectLst/>
                <a:highlight>
                  <a:srgbClr val="FFFFFF"/>
                </a:highlight>
                <a:latin typeface="Söhne"/>
              </a:rPr>
              <a:t>TF: Term Frequency is used to measure the importance of a word in a document.</a:t>
            </a:r>
          </a:p>
          <a:p>
            <a:r>
              <a:rPr lang="en-US" b="0" i="0" dirty="0">
                <a:solidFill>
                  <a:srgbClr val="0D0D0D"/>
                </a:solidFill>
                <a:effectLst/>
                <a:highlight>
                  <a:srgbClr val="FFFFFF"/>
                </a:highlight>
                <a:latin typeface="Söhne"/>
              </a:rPr>
              <a:t>IDF: Inverse Document Frequency is used to measure the importance of a word across documents. Highter the frequency, lower is the IDF score.</a:t>
            </a:r>
          </a:p>
          <a:p>
            <a:r>
              <a:rPr lang="en-US" b="0" i="0" dirty="0">
                <a:solidFill>
                  <a:srgbClr val="0D0D0D"/>
                </a:solidFill>
                <a:effectLst/>
                <a:highlight>
                  <a:srgbClr val="FFFFFF"/>
                </a:highlight>
                <a:latin typeface="Söhne"/>
              </a:rPr>
              <a:t>This is used to check for words like skills and experiences that a re relevant to specific job descriptions.</a:t>
            </a:r>
          </a:p>
          <a:p>
            <a:r>
              <a:rPr lang="en-US" b="0" i="0" dirty="0">
                <a:solidFill>
                  <a:srgbClr val="0D0D0D"/>
                </a:solidFill>
                <a:effectLst/>
                <a:highlight>
                  <a:srgbClr val="FFFFFF"/>
                </a:highlight>
                <a:latin typeface="Söhne"/>
              </a:rPr>
              <a:t>Helps to better match candidates and job postings </a:t>
            </a:r>
          </a:p>
          <a:p>
            <a:endParaRPr lang="en-US" dirty="0"/>
          </a:p>
          <a:p>
            <a:r>
              <a:rPr lang="en-US" dirty="0"/>
              <a:t>Named Entity Recognition:</a:t>
            </a:r>
          </a:p>
          <a:p>
            <a:endParaRPr lang="en-US" dirty="0"/>
          </a:p>
          <a:p>
            <a:r>
              <a:rPr lang="en-US" dirty="0"/>
              <a:t>NER is a process when an NLP model identifies and classifies proper nouns in text into predefined categories such as names, companies, job titles, skills, educational institutes, etc. so that it becomes easy for us to match the skills required for that set job description.</a:t>
            </a:r>
          </a:p>
        </p:txBody>
      </p:sp>
      <p:sp>
        <p:nvSpPr>
          <p:cNvPr id="4" name="Slide Number Placeholder 3"/>
          <p:cNvSpPr>
            <a:spLocks noGrp="1"/>
          </p:cNvSpPr>
          <p:nvPr>
            <p:ph type="sldNum" sz="quarter" idx="5"/>
          </p:nvPr>
        </p:nvSpPr>
        <p:spPr/>
        <p:txBody>
          <a:bodyPr/>
          <a:lstStyle/>
          <a:p>
            <a:fld id="{C37D7554-D10C-4E29-B8E6-BB7111FA614F}" type="slidenum">
              <a:rPr lang="en-US" smtClean="0"/>
              <a:t>9</a:t>
            </a:fld>
            <a:endParaRPr lang="en-US" dirty="0"/>
          </a:p>
        </p:txBody>
      </p:sp>
    </p:spTree>
    <p:extLst>
      <p:ext uri="{BB962C8B-B14F-4D97-AF65-F5344CB8AC3E}">
        <p14:creationId xmlns:p14="http://schemas.microsoft.com/office/powerpoint/2010/main" val="138173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14</a:t>
            </a:fld>
            <a:endParaRPr lang="en-US" dirty="0"/>
          </a:p>
        </p:txBody>
      </p:sp>
    </p:spTree>
    <p:extLst>
      <p:ext uri="{BB962C8B-B14F-4D97-AF65-F5344CB8AC3E}">
        <p14:creationId xmlns:p14="http://schemas.microsoft.com/office/powerpoint/2010/main" val="3855069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with every passing year the format of making resumes and editing it has been constantly leveling up and nowadays resumes come in various formats and styles, sometimes making it difficult for the machine to directly understand it just from raw input.</a:t>
            </a:r>
          </a:p>
          <a:p>
            <a:r>
              <a:rPr lang="en-US" dirty="0"/>
              <a:t>2 this will enable us to expand and test the caliber of the model when using a larger set of values and data</a:t>
            </a:r>
          </a:p>
        </p:txBody>
      </p:sp>
      <p:sp>
        <p:nvSpPr>
          <p:cNvPr id="4" name="Slide Number Placeholder 3"/>
          <p:cNvSpPr>
            <a:spLocks noGrp="1"/>
          </p:cNvSpPr>
          <p:nvPr>
            <p:ph type="sldNum" sz="quarter" idx="5"/>
          </p:nvPr>
        </p:nvSpPr>
        <p:spPr/>
        <p:txBody>
          <a:bodyPr/>
          <a:lstStyle/>
          <a:p>
            <a:fld id="{C37D7554-D10C-4E29-B8E6-BB7111FA614F}" type="slidenum">
              <a:rPr lang="en-US" smtClean="0"/>
              <a:t>15</a:t>
            </a:fld>
            <a:endParaRPr lang="en-US" dirty="0"/>
          </a:p>
        </p:txBody>
      </p:sp>
    </p:spTree>
    <p:extLst>
      <p:ext uri="{BB962C8B-B14F-4D97-AF65-F5344CB8AC3E}">
        <p14:creationId xmlns:p14="http://schemas.microsoft.com/office/powerpoint/2010/main" val="3932927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17</a:t>
            </a:fld>
            <a:endParaRPr lang="en-US" dirty="0"/>
          </a:p>
        </p:txBody>
      </p:sp>
    </p:spTree>
    <p:extLst>
      <p:ext uri="{BB962C8B-B14F-4D97-AF65-F5344CB8AC3E}">
        <p14:creationId xmlns:p14="http://schemas.microsoft.com/office/powerpoint/2010/main" val="249718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a:t>Click icon to add table</a:t>
            </a:r>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a:t>Click icon to add table</a:t>
            </a:r>
            <a:endParaRPr lang="en-US" dirty="0"/>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a:t>Click icon to add picture</a:t>
            </a:r>
            <a:endParaRPr lang="en-US" dirty="0"/>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kaggle.com/datasets/gauravduttakiit/resume-dataset?select=UpdatedResumeDataSet.csv"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832037" y="1081340"/>
            <a:ext cx="10874385" cy="3213012"/>
          </a:xfrm>
        </p:spPr>
        <p:txBody>
          <a:bodyPr>
            <a:normAutofit/>
          </a:bodyPr>
          <a:lstStyle/>
          <a:p>
            <a:pPr algn="ctr"/>
            <a:r>
              <a:rPr lang="en-US" sz="4000" dirty="0"/>
              <a:t>RESUME PARSING AND ANALYSIS USING NLP</a:t>
            </a:r>
            <a:br>
              <a:rPr lang="en-US" sz="4000" dirty="0"/>
            </a:br>
            <a:r>
              <a:rPr lang="en-US" sz="4000" dirty="0"/>
              <a:t>TECHNIQUES</a:t>
            </a:r>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C15354-374E-4710-792F-592E588BAAE2}"/>
              </a:ext>
            </a:extLst>
          </p:cNvPr>
          <p:cNvSpPr>
            <a:spLocks noGrp="1"/>
          </p:cNvSpPr>
          <p:nvPr>
            <p:ph type="title"/>
          </p:nvPr>
        </p:nvSpPr>
        <p:spPr>
          <a:xfrm>
            <a:off x="1468814" y="503852"/>
            <a:ext cx="9808773" cy="1427585"/>
          </a:xfrm>
        </p:spPr>
        <p:txBody>
          <a:bodyPr>
            <a:normAutofit fontScale="90000"/>
          </a:bodyPr>
          <a:lstStyle/>
          <a:p>
            <a:r>
              <a:rPr lang="en-US" dirty="0"/>
              <a:t>Experimental Results and Analysis</a:t>
            </a:r>
            <a:br>
              <a:rPr lang="en-US" dirty="0"/>
            </a:br>
            <a:br>
              <a:rPr lang="en-US" dirty="0"/>
            </a:br>
            <a:r>
              <a:rPr lang="en-US" sz="2800" dirty="0"/>
              <a:t>Accuracy of the Results</a:t>
            </a:r>
            <a:endParaRPr lang="en-US" dirty="0"/>
          </a:p>
        </p:txBody>
      </p:sp>
      <p:sp>
        <p:nvSpPr>
          <p:cNvPr id="5" name="Slide Number Placeholder 4">
            <a:extLst>
              <a:ext uri="{FF2B5EF4-FFF2-40B4-BE49-F238E27FC236}">
                <a16:creationId xmlns:a16="http://schemas.microsoft.com/office/drawing/2014/main" id="{25756543-DA8C-CEE2-0E13-19DE61C1349B}"/>
              </a:ext>
            </a:extLst>
          </p:cNvPr>
          <p:cNvSpPr>
            <a:spLocks noGrp="1"/>
          </p:cNvSpPr>
          <p:nvPr>
            <p:ph type="sldNum" sz="quarter" idx="15"/>
          </p:nvPr>
        </p:nvSpPr>
        <p:spPr/>
        <p:txBody>
          <a:bodyPr/>
          <a:lstStyle/>
          <a:p>
            <a:fld id="{18D65601-5AE2-46FC-B138-694DDD2B510D}" type="slidenum">
              <a:rPr lang="en-US" smtClean="0"/>
              <a:pPr/>
              <a:t>10</a:t>
            </a:fld>
            <a:endParaRPr lang="en-US" dirty="0"/>
          </a:p>
        </p:txBody>
      </p:sp>
      <p:pic>
        <p:nvPicPr>
          <p:cNvPr id="8" name="Content Placeholder 7">
            <a:extLst>
              <a:ext uri="{FF2B5EF4-FFF2-40B4-BE49-F238E27FC236}">
                <a16:creationId xmlns:a16="http://schemas.microsoft.com/office/drawing/2014/main" id="{6A074B2F-7702-2901-64E9-28AFD8355FC9}"/>
              </a:ext>
            </a:extLst>
          </p:cNvPr>
          <p:cNvPicPr>
            <a:picLocks noGrp="1" noChangeAspect="1"/>
          </p:cNvPicPr>
          <p:nvPr>
            <p:ph sz="quarter" idx="12"/>
          </p:nvPr>
        </p:nvPicPr>
        <p:blipFill>
          <a:blip r:embed="rId2"/>
          <a:stretch>
            <a:fillRect/>
          </a:stretch>
        </p:blipFill>
        <p:spPr bwMode="auto">
          <a:xfrm>
            <a:off x="2535926" y="2367611"/>
            <a:ext cx="7120148" cy="212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010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FCC8-C04D-0071-3B14-4AF828E000B0}"/>
              </a:ext>
            </a:extLst>
          </p:cNvPr>
          <p:cNvSpPr>
            <a:spLocks noGrp="1"/>
          </p:cNvSpPr>
          <p:nvPr>
            <p:ph type="title"/>
          </p:nvPr>
        </p:nvSpPr>
        <p:spPr>
          <a:xfrm>
            <a:off x="1520661" y="342957"/>
            <a:ext cx="9150675" cy="1427585"/>
          </a:xfrm>
        </p:spPr>
        <p:txBody>
          <a:bodyPr anchor="ctr">
            <a:normAutofit/>
          </a:bodyPr>
          <a:lstStyle/>
          <a:p>
            <a:r>
              <a:rPr lang="en-US" dirty="0"/>
              <a:t>Token Frequency</a:t>
            </a:r>
            <a:endParaRPr lang="en-ZA" dirty="0"/>
          </a:p>
        </p:txBody>
      </p:sp>
      <p:pic>
        <p:nvPicPr>
          <p:cNvPr id="9" name="Content Placeholder 8">
            <a:extLst>
              <a:ext uri="{FF2B5EF4-FFF2-40B4-BE49-F238E27FC236}">
                <a16:creationId xmlns:a16="http://schemas.microsoft.com/office/drawing/2014/main" id="{02C2E42A-A86A-E693-DA3C-37D32CE56195}"/>
              </a:ext>
            </a:extLst>
          </p:cNvPr>
          <p:cNvPicPr>
            <a:picLocks noGrp="1" noChangeAspect="1"/>
          </p:cNvPicPr>
          <p:nvPr>
            <p:ph sz="quarter" idx="12"/>
          </p:nvPr>
        </p:nvPicPr>
        <p:blipFill>
          <a:blip r:embed="rId2"/>
          <a:stretch>
            <a:fillRect/>
          </a:stretch>
        </p:blipFill>
        <p:spPr>
          <a:xfrm>
            <a:off x="1867043" y="1339213"/>
            <a:ext cx="8457910" cy="5518787"/>
          </a:xfrm>
          <a:noFill/>
        </p:spPr>
      </p:pic>
      <p:sp>
        <p:nvSpPr>
          <p:cNvPr id="3" name="Slide Number Placeholder 2">
            <a:extLst>
              <a:ext uri="{FF2B5EF4-FFF2-40B4-BE49-F238E27FC236}">
                <a16:creationId xmlns:a16="http://schemas.microsoft.com/office/drawing/2014/main" id="{D9D6A759-37B6-1E14-BD05-D652BEECEA33}"/>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11</a:t>
            </a:fld>
            <a:endParaRPr lang="en-US"/>
          </a:p>
        </p:txBody>
      </p:sp>
    </p:spTree>
    <p:extLst>
      <p:ext uri="{BB962C8B-B14F-4D97-AF65-F5344CB8AC3E}">
        <p14:creationId xmlns:p14="http://schemas.microsoft.com/office/powerpoint/2010/main" val="95213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3BF6-7E7C-8A16-516D-FBC6B962622C}"/>
              </a:ext>
            </a:extLst>
          </p:cNvPr>
          <p:cNvSpPr>
            <a:spLocks noGrp="1"/>
          </p:cNvSpPr>
          <p:nvPr>
            <p:ph type="title"/>
          </p:nvPr>
        </p:nvSpPr>
        <p:spPr>
          <a:xfrm>
            <a:off x="1455583" y="737115"/>
            <a:ext cx="4640418" cy="5407091"/>
          </a:xfrm>
        </p:spPr>
        <p:txBody>
          <a:bodyPr anchor="ctr">
            <a:normAutofit/>
          </a:bodyPr>
          <a:lstStyle/>
          <a:p>
            <a:r>
              <a:rPr lang="en-US" dirty="0"/>
              <a:t>Word Cloud</a:t>
            </a:r>
            <a:br>
              <a:rPr lang="en-US" dirty="0"/>
            </a:br>
            <a:r>
              <a:rPr lang="en-US" dirty="0"/>
              <a:t>(100 words)</a:t>
            </a:r>
          </a:p>
        </p:txBody>
      </p:sp>
      <p:pic>
        <p:nvPicPr>
          <p:cNvPr id="6" name="Content Placeholder 5">
            <a:extLst>
              <a:ext uri="{FF2B5EF4-FFF2-40B4-BE49-F238E27FC236}">
                <a16:creationId xmlns:a16="http://schemas.microsoft.com/office/drawing/2014/main" id="{5A886A9F-952B-E2D4-00C3-B33BBFA4512B}"/>
              </a:ext>
            </a:extLst>
          </p:cNvPr>
          <p:cNvPicPr>
            <a:picLocks noGrp="1" noChangeAspect="1"/>
          </p:cNvPicPr>
          <p:nvPr>
            <p:ph sz="quarter" idx="12"/>
          </p:nvPr>
        </p:nvPicPr>
        <p:blipFill>
          <a:blip r:embed="rId2"/>
          <a:stretch>
            <a:fillRect/>
          </a:stretch>
        </p:blipFill>
        <p:spPr>
          <a:xfrm>
            <a:off x="5472475" y="637980"/>
            <a:ext cx="6307389" cy="5582039"/>
          </a:xfrm>
          <a:noFill/>
        </p:spPr>
      </p:pic>
      <p:sp>
        <p:nvSpPr>
          <p:cNvPr id="4" name="Slide Number Placeholder 3">
            <a:extLst>
              <a:ext uri="{FF2B5EF4-FFF2-40B4-BE49-F238E27FC236}">
                <a16:creationId xmlns:a16="http://schemas.microsoft.com/office/drawing/2014/main" id="{66FB4F1E-BEFA-E4D8-7E1F-710560AADDD1}"/>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12</a:t>
            </a:fld>
            <a:endParaRPr lang="en-US"/>
          </a:p>
        </p:txBody>
      </p:sp>
    </p:spTree>
    <p:extLst>
      <p:ext uri="{BB962C8B-B14F-4D97-AF65-F5344CB8AC3E}">
        <p14:creationId xmlns:p14="http://schemas.microsoft.com/office/powerpoint/2010/main" val="1006199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4703-B9C7-B7EC-1587-12E33E528610}"/>
              </a:ext>
            </a:extLst>
          </p:cNvPr>
          <p:cNvSpPr>
            <a:spLocks noGrp="1"/>
          </p:cNvSpPr>
          <p:nvPr>
            <p:ph type="title"/>
          </p:nvPr>
        </p:nvSpPr>
        <p:spPr>
          <a:xfrm>
            <a:off x="1455583" y="737115"/>
            <a:ext cx="4640418" cy="5407091"/>
          </a:xfrm>
        </p:spPr>
        <p:txBody>
          <a:bodyPr anchor="ctr">
            <a:normAutofit/>
          </a:bodyPr>
          <a:lstStyle/>
          <a:p>
            <a:r>
              <a:rPr lang="en-US" dirty="0"/>
              <a:t>Word Cloud</a:t>
            </a:r>
            <a:br>
              <a:rPr lang="en-US" dirty="0"/>
            </a:br>
            <a:r>
              <a:rPr lang="en-US" dirty="0"/>
              <a:t>(200 words)</a:t>
            </a:r>
          </a:p>
        </p:txBody>
      </p:sp>
      <p:pic>
        <p:nvPicPr>
          <p:cNvPr id="6" name="Content Placeholder 5">
            <a:extLst>
              <a:ext uri="{FF2B5EF4-FFF2-40B4-BE49-F238E27FC236}">
                <a16:creationId xmlns:a16="http://schemas.microsoft.com/office/drawing/2014/main" id="{E16CF2BA-4A6B-457F-FB9D-0AE5910FBB8B}"/>
              </a:ext>
            </a:extLst>
          </p:cNvPr>
          <p:cNvPicPr>
            <a:picLocks noGrp="1" noChangeAspect="1"/>
          </p:cNvPicPr>
          <p:nvPr>
            <p:ph sz="quarter" idx="12"/>
          </p:nvPr>
        </p:nvPicPr>
        <p:blipFill>
          <a:blip r:embed="rId2"/>
          <a:stretch>
            <a:fillRect/>
          </a:stretch>
        </p:blipFill>
        <p:spPr>
          <a:xfrm>
            <a:off x="5191879" y="522052"/>
            <a:ext cx="6587985" cy="5813895"/>
          </a:xfrm>
          <a:noFill/>
        </p:spPr>
      </p:pic>
      <p:sp>
        <p:nvSpPr>
          <p:cNvPr id="4" name="Slide Number Placeholder 3">
            <a:extLst>
              <a:ext uri="{FF2B5EF4-FFF2-40B4-BE49-F238E27FC236}">
                <a16:creationId xmlns:a16="http://schemas.microsoft.com/office/drawing/2014/main" id="{278A6BE0-719E-4414-D97F-432023E79385}"/>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13</a:t>
            </a:fld>
            <a:endParaRPr lang="en-US"/>
          </a:p>
        </p:txBody>
      </p:sp>
    </p:spTree>
    <p:extLst>
      <p:ext uri="{BB962C8B-B14F-4D97-AF65-F5344CB8AC3E}">
        <p14:creationId xmlns:p14="http://schemas.microsoft.com/office/powerpoint/2010/main" val="240087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BF639-9897-7AC5-9AE9-B87BE1DE79F3}"/>
              </a:ext>
            </a:extLst>
          </p:cNvPr>
          <p:cNvSpPr>
            <a:spLocks noGrp="1"/>
          </p:cNvSpPr>
          <p:nvPr>
            <p:ph type="title"/>
          </p:nvPr>
        </p:nvSpPr>
        <p:spPr>
          <a:xfrm>
            <a:off x="1468814" y="503852"/>
            <a:ext cx="9808773" cy="1427585"/>
          </a:xfrm>
        </p:spPr>
        <p:txBody>
          <a:bodyPr anchor="ctr">
            <a:normAutofit/>
          </a:bodyPr>
          <a:lstStyle/>
          <a:p>
            <a:r>
              <a:rPr lang="en-US" dirty="0"/>
              <a:t>Explain how your proposed solution succeeded</a:t>
            </a:r>
            <a:endParaRPr lang="en-ZA" dirty="0"/>
          </a:p>
        </p:txBody>
      </p:sp>
      <p:sp>
        <p:nvSpPr>
          <p:cNvPr id="2" name="Slide Number Placeholder 1">
            <a:extLst>
              <a:ext uri="{FF2B5EF4-FFF2-40B4-BE49-F238E27FC236}">
                <a16:creationId xmlns:a16="http://schemas.microsoft.com/office/drawing/2014/main" id="{D444EDC2-BFBF-920F-CB70-9AF732466054}"/>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14</a:t>
            </a:fld>
            <a:endParaRPr lang="en-US"/>
          </a:p>
        </p:txBody>
      </p:sp>
      <p:graphicFrame>
        <p:nvGraphicFramePr>
          <p:cNvPr id="8" name="Table Placeholder 5">
            <a:extLst>
              <a:ext uri="{FF2B5EF4-FFF2-40B4-BE49-F238E27FC236}">
                <a16:creationId xmlns:a16="http://schemas.microsoft.com/office/drawing/2014/main" id="{0B8C98BB-C5D8-CEDF-7759-CA5D74D81AE8}"/>
              </a:ext>
            </a:extLst>
          </p:cNvPr>
          <p:cNvGraphicFramePr/>
          <p:nvPr>
            <p:extLst>
              <p:ext uri="{D42A27DB-BD31-4B8C-83A1-F6EECF244321}">
                <p14:modId xmlns:p14="http://schemas.microsoft.com/office/powerpoint/2010/main" val="640023914"/>
              </p:ext>
            </p:extLst>
          </p:nvPr>
        </p:nvGraphicFramePr>
        <p:xfrm>
          <a:off x="1487488" y="2057400"/>
          <a:ext cx="9790112"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9023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3D7D-A7FD-B85A-9FDC-3D02AEE58F18}"/>
              </a:ext>
            </a:extLst>
          </p:cNvPr>
          <p:cNvSpPr>
            <a:spLocks noGrp="1"/>
          </p:cNvSpPr>
          <p:nvPr>
            <p:ph type="title"/>
          </p:nvPr>
        </p:nvSpPr>
        <p:spPr/>
        <p:txBody>
          <a:bodyPr/>
          <a:lstStyle/>
          <a:p>
            <a:r>
              <a:rPr lang="en-US" dirty="0"/>
              <a:t>Future Works</a:t>
            </a:r>
          </a:p>
        </p:txBody>
      </p:sp>
      <p:sp>
        <p:nvSpPr>
          <p:cNvPr id="3" name="Table Placeholder 2">
            <a:extLst>
              <a:ext uri="{FF2B5EF4-FFF2-40B4-BE49-F238E27FC236}">
                <a16:creationId xmlns:a16="http://schemas.microsoft.com/office/drawing/2014/main" id="{2F603D5A-AFB6-E4C7-A35D-A4A02A3A98DB}"/>
              </a:ext>
            </a:extLst>
          </p:cNvPr>
          <p:cNvSpPr>
            <a:spLocks noGrp="1"/>
          </p:cNvSpPr>
          <p:nvPr>
            <p:ph type="tbl" sz="quarter" idx="10"/>
          </p:nvPr>
        </p:nvSpPr>
        <p:spPr/>
        <p:txBody>
          <a:bodyPr/>
          <a:lstStyle/>
          <a:p>
            <a:r>
              <a:rPr lang="en-US" dirty="0"/>
              <a:t>Firstly, we would spend more time on research and understanding the ever-evolving metrics of resumes and  data extraction.</a:t>
            </a:r>
          </a:p>
          <a:p>
            <a:r>
              <a:rPr lang="en-US" dirty="0"/>
              <a:t>We plan to work with larger datasets encompassing a wider variety of categories.</a:t>
            </a:r>
          </a:p>
          <a:p>
            <a:r>
              <a:rPr lang="en-US" dirty="0"/>
              <a:t>We intend to employ advanced NLP techniques like BERT on our data and build a novel model.</a:t>
            </a:r>
          </a:p>
          <a:p>
            <a:r>
              <a:rPr lang="en-US" dirty="0"/>
              <a:t>We look to implement this model as an interactive GUI in the form of a web/mobile app for commercial use. </a:t>
            </a:r>
          </a:p>
        </p:txBody>
      </p:sp>
      <p:sp>
        <p:nvSpPr>
          <p:cNvPr id="4" name="Slide Number Placeholder 3">
            <a:extLst>
              <a:ext uri="{FF2B5EF4-FFF2-40B4-BE49-F238E27FC236}">
                <a16:creationId xmlns:a16="http://schemas.microsoft.com/office/drawing/2014/main" id="{9C15A0C6-5EB0-9808-276E-35067426DF8D}"/>
              </a:ext>
            </a:extLst>
          </p:cNvPr>
          <p:cNvSpPr>
            <a:spLocks noGrp="1"/>
          </p:cNvSpPr>
          <p:nvPr>
            <p:ph type="sldNum" sz="quarter" idx="15"/>
          </p:nvPr>
        </p:nvSpPr>
        <p:spPr/>
        <p:txBody>
          <a:bodyPr/>
          <a:lstStyle/>
          <a:p>
            <a:fld id="{18D65601-5AE2-46FC-B138-694DDD2B510D}" type="slidenum">
              <a:rPr lang="en-US" smtClean="0"/>
              <a:pPr/>
              <a:t>15</a:t>
            </a:fld>
            <a:endParaRPr lang="en-US" dirty="0"/>
          </a:p>
        </p:txBody>
      </p:sp>
    </p:spTree>
    <p:extLst>
      <p:ext uri="{BB962C8B-B14F-4D97-AF65-F5344CB8AC3E}">
        <p14:creationId xmlns:p14="http://schemas.microsoft.com/office/powerpoint/2010/main" val="1290985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E2BA-0CB0-B960-B08A-EB6F4F51CB76}"/>
              </a:ext>
            </a:extLst>
          </p:cNvPr>
          <p:cNvSpPr>
            <a:spLocks noGrp="1"/>
          </p:cNvSpPr>
          <p:nvPr>
            <p:ph type="title"/>
          </p:nvPr>
        </p:nvSpPr>
        <p:spPr/>
        <p:txBody>
          <a:bodyPr/>
          <a:lstStyle/>
          <a:p>
            <a:r>
              <a:rPr lang="en-US" dirty="0"/>
              <a:t>Conclusion</a:t>
            </a:r>
          </a:p>
        </p:txBody>
      </p:sp>
      <p:sp>
        <p:nvSpPr>
          <p:cNvPr id="3" name="Table Placeholder 2">
            <a:extLst>
              <a:ext uri="{FF2B5EF4-FFF2-40B4-BE49-F238E27FC236}">
                <a16:creationId xmlns:a16="http://schemas.microsoft.com/office/drawing/2014/main" id="{F8FBE639-2207-44FF-D423-BAA5254FA58C}"/>
              </a:ext>
            </a:extLst>
          </p:cNvPr>
          <p:cNvSpPr>
            <a:spLocks noGrp="1"/>
          </p:cNvSpPr>
          <p:nvPr>
            <p:ph type="tbl" sz="quarter" idx="10"/>
          </p:nvPr>
        </p:nvSpPr>
        <p:spPr/>
        <p:txBody>
          <a:bodyPr/>
          <a:lstStyle/>
          <a:p>
            <a:r>
              <a:rPr lang="en-US" dirty="0"/>
              <a:t>In this project, we achieved classification of almost 1000 resumes into their respective categories with 99% accuracy. </a:t>
            </a:r>
          </a:p>
          <a:p>
            <a:r>
              <a:rPr lang="en-US" dirty="0"/>
              <a:t>We demonstrated how machine learning and Natural Language Processing can be applied to improve our day-to-day life through the example of this Resume Screening project.</a:t>
            </a:r>
          </a:p>
        </p:txBody>
      </p:sp>
      <p:sp>
        <p:nvSpPr>
          <p:cNvPr id="4" name="Slide Number Placeholder 3">
            <a:extLst>
              <a:ext uri="{FF2B5EF4-FFF2-40B4-BE49-F238E27FC236}">
                <a16:creationId xmlns:a16="http://schemas.microsoft.com/office/drawing/2014/main" id="{848E946E-7D63-E324-2746-D4DF56CB9BEA}"/>
              </a:ext>
            </a:extLst>
          </p:cNvPr>
          <p:cNvSpPr>
            <a:spLocks noGrp="1"/>
          </p:cNvSpPr>
          <p:nvPr>
            <p:ph type="sldNum" sz="quarter" idx="15"/>
          </p:nvPr>
        </p:nvSpPr>
        <p:spPr/>
        <p:txBody>
          <a:bodyPr/>
          <a:lstStyle/>
          <a:p>
            <a:fld id="{18D65601-5AE2-46FC-B138-694DDD2B510D}" type="slidenum">
              <a:rPr lang="en-US" smtClean="0"/>
              <a:pPr/>
              <a:t>16</a:t>
            </a:fld>
            <a:endParaRPr lang="en-US" dirty="0"/>
          </a:p>
        </p:txBody>
      </p:sp>
    </p:spTree>
    <p:extLst>
      <p:ext uri="{BB962C8B-B14F-4D97-AF65-F5344CB8AC3E}">
        <p14:creationId xmlns:p14="http://schemas.microsoft.com/office/powerpoint/2010/main" val="2669461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4017394" y="2639028"/>
            <a:ext cx="4157211" cy="1579944"/>
          </a:xfrm>
        </p:spPr>
        <p:txBody>
          <a:bodyPr/>
          <a:lstStyle/>
          <a:p>
            <a:r>
              <a:rPr lang="en-US" dirty="0"/>
              <a:t>Thank you</a:t>
            </a:r>
          </a:p>
        </p:txBody>
      </p:sp>
    </p:spTree>
    <p:extLst>
      <p:ext uri="{BB962C8B-B14F-4D97-AF65-F5344CB8AC3E}">
        <p14:creationId xmlns:p14="http://schemas.microsoft.com/office/powerpoint/2010/main" val="7043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455583" y="737115"/>
            <a:ext cx="4640418" cy="5407091"/>
          </a:xfrm>
        </p:spPr>
        <p:txBody>
          <a:bodyPr/>
          <a:lstStyle/>
          <a:p>
            <a:r>
              <a:rPr lang="en-US" dirty="0"/>
              <a:t>Team</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6388461" y="737115"/>
            <a:ext cx="4449712" cy="5407091"/>
          </a:xfrm>
        </p:spPr>
        <p:txBody>
          <a:bodyPr/>
          <a:lstStyle/>
          <a:p>
            <a:r>
              <a:rPr lang="en-US" dirty="0"/>
              <a:t>Akhil </a:t>
            </a:r>
            <a:r>
              <a:rPr lang="en-US" dirty="0" err="1"/>
              <a:t>Bhimarasetty</a:t>
            </a:r>
            <a:r>
              <a:rPr lang="en-US" dirty="0"/>
              <a:t> </a:t>
            </a:r>
          </a:p>
          <a:p>
            <a:r>
              <a:rPr lang="en-US" dirty="0" err="1"/>
              <a:t>Phani</a:t>
            </a:r>
            <a:r>
              <a:rPr lang="en-US" dirty="0"/>
              <a:t> Venkata Krishna Varun </a:t>
            </a:r>
            <a:r>
              <a:rPr lang="en-US" dirty="0" err="1"/>
              <a:t>Vegi</a:t>
            </a:r>
            <a:r>
              <a:rPr lang="en-US" dirty="0"/>
              <a:t> Sai Raghavendra</a:t>
            </a:r>
          </a:p>
          <a:p>
            <a:r>
              <a:rPr lang="en-US" dirty="0"/>
              <a:t>Mukesh Rajmohan </a:t>
            </a:r>
          </a:p>
          <a:p>
            <a:r>
              <a:rPr lang="en-US" dirty="0"/>
              <a:t>Bhuvan Sai </a:t>
            </a:r>
            <a:r>
              <a:rPr lang="en-US" dirty="0" err="1"/>
              <a:t>Thatthari</a:t>
            </a:r>
            <a:r>
              <a:rPr lang="en-US" dirty="0"/>
              <a:t> </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16074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1455583" y="737115"/>
            <a:ext cx="4640418" cy="5407091"/>
          </a:xfrm>
        </p:spPr>
        <p:txBody>
          <a:bodyPr anchor="ctr">
            <a:normAutofit/>
          </a:bodyPr>
          <a:lstStyle/>
          <a:p>
            <a:r>
              <a:rPr lang="en-US" dirty="0"/>
              <a:t>Introduction</a:t>
            </a:r>
            <a:endParaRPr lang="en-ZA" dirty="0"/>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5012871" y="737115"/>
            <a:ext cx="5825302" cy="5407091"/>
          </a:xfrm>
        </p:spPr>
        <p:txBody>
          <a:bodyPr anchor="ctr">
            <a:normAutofit/>
          </a:bodyPr>
          <a:lstStyle/>
          <a:p>
            <a:r>
              <a:rPr lang="en-US" dirty="0"/>
              <a:t>The recruitment industry faces the challenge of processing hundreds of resumes per job posting. This project introduces an NLP-driven solution that automates the extraction and analysis of key information from resumes, significantly enhancing the efficiency and objectivity of the recruitment process.</a:t>
            </a:r>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3</a:t>
            </a:fld>
            <a:endParaRPr lang="en-US"/>
          </a:p>
        </p:txBody>
      </p:sp>
    </p:spTree>
    <p:extLst>
      <p:ext uri="{BB962C8B-B14F-4D97-AF65-F5344CB8AC3E}">
        <p14:creationId xmlns:p14="http://schemas.microsoft.com/office/powerpoint/2010/main" val="290615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1384-8C2A-AC46-D296-2DF95CBF10BB}"/>
              </a:ext>
            </a:extLst>
          </p:cNvPr>
          <p:cNvSpPr>
            <a:spLocks noGrp="1"/>
          </p:cNvSpPr>
          <p:nvPr>
            <p:ph type="title"/>
          </p:nvPr>
        </p:nvSpPr>
        <p:spPr>
          <a:xfrm>
            <a:off x="1353828" y="4292082"/>
            <a:ext cx="9923770" cy="1438762"/>
          </a:xfrm>
        </p:spPr>
        <p:txBody>
          <a:bodyPr anchor="b">
            <a:normAutofit/>
          </a:bodyPr>
          <a:lstStyle/>
          <a:p>
            <a:r>
              <a:rPr lang="en-US" dirty="0"/>
              <a:t>Dataset</a:t>
            </a:r>
            <a:endParaRPr lang="en-ZA" dirty="0"/>
          </a:p>
        </p:txBody>
      </p:sp>
      <p:pic>
        <p:nvPicPr>
          <p:cNvPr id="5" name="Picture 4">
            <a:extLst>
              <a:ext uri="{FF2B5EF4-FFF2-40B4-BE49-F238E27FC236}">
                <a16:creationId xmlns:a16="http://schemas.microsoft.com/office/drawing/2014/main" id="{AA29DA63-41BE-573A-00ED-B1FC8FA68BC7}"/>
              </a:ext>
            </a:extLst>
          </p:cNvPr>
          <p:cNvPicPr>
            <a:picLocks noChangeAspect="1"/>
          </p:cNvPicPr>
          <p:nvPr/>
        </p:nvPicPr>
        <p:blipFill>
          <a:blip r:embed="rId3"/>
          <a:stretch>
            <a:fillRect/>
          </a:stretch>
        </p:blipFill>
        <p:spPr>
          <a:xfrm>
            <a:off x="2024025" y="261256"/>
            <a:ext cx="8524232" cy="4155562"/>
          </a:xfrm>
          <a:prstGeom prst="rect">
            <a:avLst/>
          </a:prstGeom>
          <a:noFill/>
        </p:spPr>
      </p:pic>
      <p:sp>
        <p:nvSpPr>
          <p:cNvPr id="3" name="Text Placeholder 2">
            <a:extLst>
              <a:ext uri="{FF2B5EF4-FFF2-40B4-BE49-F238E27FC236}">
                <a16:creationId xmlns:a16="http://schemas.microsoft.com/office/drawing/2014/main" id="{FEF606B8-D15C-3916-2C66-49DEC593A3C2}"/>
              </a:ext>
            </a:extLst>
          </p:cNvPr>
          <p:cNvSpPr>
            <a:spLocks noGrp="1"/>
          </p:cNvSpPr>
          <p:nvPr>
            <p:ph type="body" sz="quarter" idx="12"/>
          </p:nvPr>
        </p:nvSpPr>
        <p:spPr>
          <a:xfrm>
            <a:off x="1353828" y="5730844"/>
            <a:ext cx="9923770" cy="1368256"/>
          </a:xfrm>
        </p:spPr>
        <p:txBody>
          <a:bodyPr anchor="t">
            <a:normAutofit/>
          </a:bodyPr>
          <a:lstStyle/>
          <a:p>
            <a:pPr>
              <a:spcAft>
                <a:spcPts val="600"/>
              </a:spcAft>
            </a:pPr>
            <a:r>
              <a:rPr lang="en-US" dirty="0">
                <a:hlinkClick r:id="rId4">
                  <a:extLst>
                    <a:ext uri="{A12FA001-AC4F-418D-AE19-62706E023703}">
                      <ahyp:hlinkClr xmlns:ahyp="http://schemas.microsoft.com/office/drawing/2018/hyperlinkcolor" val="tx"/>
                    </a:ext>
                  </a:extLst>
                </a:hlinkClick>
              </a:rPr>
              <a:t>https://www.kaggle.com/datasets/gauravduttakiit/resume-dataset?select=UpdatedResumeDataSet.csv</a:t>
            </a:r>
            <a:endParaRPr lang="en-US" dirty="0"/>
          </a:p>
        </p:txBody>
      </p:sp>
    </p:spTree>
    <p:extLst>
      <p:ext uri="{BB962C8B-B14F-4D97-AF65-F5344CB8AC3E}">
        <p14:creationId xmlns:p14="http://schemas.microsoft.com/office/powerpoint/2010/main" val="401133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F359-1C85-0345-1154-76BEDAA581B2}"/>
              </a:ext>
            </a:extLst>
          </p:cNvPr>
          <p:cNvSpPr>
            <a:spLocks noGrp="1"/>
          </p:cNvSpPr>
          <p:nvPr>
            <p:ph type="title"/>
          </p:nvPr>
        </p:nvSpPr>
        <p:spPr>
          <a:xfrm>
            <a:off x="1468814" y="503852"/>
            <a:ext cx="9808773" cy="1427585"/>
          </a:xfrm>
        </p:spPr>
        <p:txBody>
          <a:bodyPr anchor="ctr">
            <a:normAutofit/>
          </a:bodyPr>
          <a:lstStyle/>
          <a:p>
            <a:r>
              <a:rPr lang="en-US" dirty="0"/>
              <a:t>Objectives</a:t>
            </a:r>
          </a:p>
        </p:txBody>
      </p:sp>
      <p:sp>
        <p:nvSpPr>
          <p:cNvPr id="4" name="Slide Number Placeholder 3">
            <a:extLst>
              <a:ext uri="{FF2B5EF4-FFF2-40B4-BE49-F238E27FC236}">
                <a16:creationId xmlns:a16="http://schemas.microsoft.com/office/drawing/2014/main" id="{73447561-498D-7E90-3B91-A8FBDC221296}"/>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5</a:t>
            </a:fld>
            <a:endParaRPr lang="en-US"/>
          </a:p>
        </p:txBody>
      </p:sp>
      <p:graphicFrame>
        <p:nvGraphicFramePr>
          <p:cNvPr id="6" name="Content Placeholder 2">
            <a:extLst>
              <a:ext uri="{FF2B5EF4-FFF2-40B4-BE49-F238E27FC236}">
                <a16:creationId xmlns:a16="http://schemas.microsoft.com/office/drawing/2014/main" id="{E64E07B2-DC5B-0FBE-1E62-EDB2F818136F}"/>
              </a:ext>
            </a:extLst>
          </p:cNvPr>
          <p:cNvGraphicFramePr>
            <a:graphicFrameLocks noGrp="1"/>
          </p:cNvGraphicFramePr>
          <p:nvPr>
            <p:ph type="tbl" sz="quarter" idx="10"/>
            <p:extLst>
              <p:ext uri="{D42A27DB-BD31-4B8C-83A1-F6EECF244321}">
                <p14:modId xmlns:p14="http://schemas.microsoft.com/office/powerpoint/2010/main" val="2048821092"/>
              </p:ext>
            </p:extLst>
          </p:nvPr>
        </p:nvGraphicFramePr>
        <p:xfrm>
          <a:off x="1487488" y="2057400"/>
          <a:ext cx="9790112"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348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F71E8-8D71-9405-3A01-01C3B8F86877}"/>
              </a:ext>
            </a:extLst>
          </p:cNvPr>
          <p:cNvSpPr>
            <a:spLocks noGrp="1"/>
          </p:cNvSpPr>
          <p:nvPr>
            <p:ph type="title"/>
          </p:nvPr>
        </p:nvSpPr>
        <p:spPr>
          <a:xfrm>
            <a:off x="1468814" y="503852"/>
            <a:ext cx="9808773" cy="1427585"/>
          </a:xfrm>
        </p:spPr>
        <p:txBody>
          <a:bodyPr anchor="ctr">
            <a:normAutofit/>
          </a:bodyPr>
          <a:lstStyle/>
          <a:p>
            <a:r>
              <a:rPr lang="en-US" dirty="0"/>
              <a:t>System Architecture</a:t>
            </a:r>
            <a:endParaRPr lang="en-ZA" dirty="0"/>
          </a:p>
        </p:txBody>
      </p:sp>
      <p:sp>
        <p:nvSpPr>
          <p:cNvPr id="5" name="Slide Number Placeholder 4">
            <a:extLst>
              <a:ext uri="{FF2B5EF4-FFF2-40B4-BE49-F238E27FC236}">
                <a16:creationId xmlns:a16="http://schemas.microsoft.com/office/drawing/2014/main" id="{A34518A5-1C9D-79F3-349C-3E7AAFD98951}"/>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6</a:t>
            </a:fld>
            <a:endParaRPr lang="en-US"/>
          </a:p>
        </p:txBody>
      </p:sp>
      <p:graphicFrame>
        <p:nvGraphicFramePr>
          <p:cNvPr id="11" name="Content Placeholder 6">
            <a:extLst>
              <a:ext uri="{FF2B5EF4-FFF2-40B4-BE49-F238E27FC236}">
                <a16:creationId xmlns:a16="http://schemas.microsoft.com/office/drawing/2014/main" id="{3EBDDAB3-B8A9-5CC7-4E30-F817C82469D5}"/>
              </a:ext>
            </a:extLst>
          </p:cNvPr>
          <p:cNvGraphicFramePr>
            <a:graphicFrameLocks noGrp="1"/>
          </p:cNvGraphicFramePr>
          <p:nvPr>
            <p:ph type="tbl" sz="quarter" idx="12"/>
            <p:extLst>
              <p:ext uri="{D42A27DB-BD31-4B8C-83A1-F6EECF244321}">
                <p14:modId xmlns:p14="http://schemas.microsoft.com/office/powerpoint/2010/main" val="190775159"/>
              </p:ext>
            </p:extLst>
          </p:nvPr>
        </p:nvGraphicFramePr>
        <p:xfrm>
          <a:off x="1677861" y="1790718"/>
          <a:ext cx="9599726" cy="3867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438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6F53BCD-982A-783E-9297-39D51D507A34}"/>
              </a:ext>
            </a:extLst>
          </p:cNvPr>
          <p:cNvSpPr>
            <a:spLocks noGrp="1"/>
          </p:cNvSpPr>
          <p:nvPr>
            <p:ph type="title"/>
          </p:nvPr>
        </p:nvSpPr>
        <p:spPr>
          <a:xfrm>
            <a:off x="1317614" y="690511"/>
            <a:ext cx="4964671" cy="5253089"/>
          </a:xfrm>
        </p:spPr>
        <p:txBody>
          <a:bodyPr anchor="b">
            <a:normAutofit/>
          </a:bodyPr>
          <a:lstStyle/>
          <a:p>
            <a:r>
              <a:rPr lang="en-US" dirty="0"/>
              <a:t>Flowchart</a:t>
            </a:r>
          </a:p>
        </p:txBody>
      </p:sp>
      <p:pic>
        <p:nvPicPr>
          <p:cNvPr id="7" name="Picture 6">
            <a:extLst>
              <a:ext uri="{FF2B5EF4-FFF2-40B4-BE49-F238E27FC236}">
                <a16:creationId xmlns:a16="http://schemas.microsoft.com/office/drawing/2014/main" id="{0AD755B0-9A7A-6850-3217-BA8BF386704F}"/>
              </a:ext>
            </a:extLst>
          </p:cNvPr>
          <p:cNvPicPr>
            <a:picLocks noChangeAspect="1"/>
          </p:cNvPicPr>
          <p:nvPr/>
        </p:nvPicPr>
        <p:blipFill>
          <a:blip r:embed="rId2"/>
          <a:stretch>
            <a:fillRect/>
          </a:stretch>
        </p:blipFill>
        <p:spPr>
          <a:xfrm>
            <a:off x="6572771" y="0"/>
            <a:ext cx="4680585" cy="6858000"/>
          </a:xfrm>
          <a:prstGeom prst="rect">
            <a:avLst/>
          </a:prstGeom>
          <a:noFill/>
        </p:spPr>
      </p:pic>
      <p:sp>
        <p:nvSpPr>
          <p:cNvPr id="5" name="Slide Number Placeholder 4" hidden="1">
            <a:extLst>
              <a:ext uri="{FF2B5EF4-FFF2-40B4-BE49-F238E27FC236}">
                <a16:creationId xmlns:a16="http://schemas.microsoft.com/office/drawing/2014/main" id="{D3A8D452-5630-5928-6791-B7D7CA547A6E}"/>
              </a:ext>
            </a:extLst>
          </p:cNvPr>
          <p:cNvSpPr>
            <a:spLocks noGrp="1"/>
          </p:cNvSpPr>
          <p:nvPr>
            <p:ph type="sldNum" sz="quarter" idx="429496729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7</a:t>
            </a:fld>
            <a:endParaRPr lang="en-US"/>
          </a:p>
        </p:txBody>
      </p:sp>
    </p:spTree>
    <p:extLst>
      <p:ext uri="{BB962C8B-B14F-4D97-AF65-F5344CB8AC3E}">
        <p14:creationId xmlns:p14="http://schemas.microsoft.com/office/powerpoint/2010/main" val="417715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5AA6ED-97F0-825D-71BB-D4D461E7870C}"/>
              </a:ext>
            </a:extLst>
          </p:cNvPr>
          <p:cNvSpPr>
            <a:spLocks noGrp="1"/>
          </p:cNvSpPr>
          <p:nvPr>
            <p:ph type="title"/>
          </p:nvPr>
        </p:nvSpPr>
        <p:spPr>
          <a:xfrm>
            <a:off x="1317614" y="690511"/>
            <a:ext cx="4964671" cy="5253089"/>
          </a:xfrm>
        </p:spPr>
        <p:txBody>
          <a:bodyPr anchor="b">
            <a:normAutofit/>
          </a:bodyPr>
          <a:lstStyle/>
          <a:p>
            <a:r>
              <a:rPr lang="en-US" dirty="0"/>
              <a:t>EDA of Dataset</a:t>
            </a:r>
            <a:endParaRPr lang="en-ZA" dirty="0"/>
          </a:p>
        </p:txBody>
      </p:sp>
      <p:pic>
        <p:nvPicPr>
          <p:cNvPr id="9" name="Picture 8">
            <a:extLst>
              <a:ext uri="{FF2B5EF4-FFF2-40B4-BE49-F238E27FC236}">
                <a16:creationId xmlns:a16="http://schemas.microsoft.com/office/drawing/2014/main" id="{EE8E00F6-8E20-1819-598A-E1592ECB76F5}"/>
              </a:ext>
            </a:extLst>
          </p:cNvPr>
          <p:cNvPicPr>
            <a:picLocks noChangeAspect="1"/>
          </p:cNvPicPr>
          <p:nvPr/>
        </p:nvPicPr>
        <p:blipFill>
          <a:blip r:embed="rId2"/>
          <a:stretch>
            <a:fillRect/>
          </a:stretch>
        </p:blipFill>
        <p:spPr>
          <a:xfrm>
            <a:off x="4368799" y="614582"/>
            <a:ext cx="7382083" cy="5628836"/>
          </a:xfrm>
          <a:prstGeom prst="rect">
            <a:avLst/>
          </a:prstGeom>
          <a:noFill/>
        </p:spPr>
      </p:pic>
      <p:sp>
        <p:nvSpPr>
          <p:cNvPr id="3" name="Slide Number Placeholder 2" hidden="1">
            <a:extLst>
              <a:ext uri="{FF2B5EF4-FFF2-40B4-BE49-F238E27FC236}">
                <a16:creationId xmlns:a16="http://schemas.microsoft.com/office/drawing/2014/main" id="{71592F51-55CE-19DC-B632-AD19560BA9D1}"/>
              </a:ext>
            </a:extLst>
          </p:cNvPr>
          <p:cNvSpPr>
            <a:spLocks noGrp="1"/>
          </p:cNvSpPr>
          <p:nvPr>
            <p:ph type="sldNum" sz="quarter" idx="4294967295"/>
          </p:nvPr>
        </p:nvSpPr>
        <p:spPr>
          <a:xfrm>
            <a:off x="412136" y="5943601"/>
            <a:ext cx="968983" cy="651912"/>
          </a:xfrm>
        </p:spPr>
        <p:txBody>
          <a:bodyPr/>
          <a:lstStyle/>
          <a:p>
            <a:pPr>
              <a:spcAft>
                <a:spcPts val="600"/>
              </a:spcAft>
            </a:pPr>
            <a:fld id="{18D65601-5AE2-46FC-B138-694DDD2B510D}" type="slidenum">
              <a:rPr lang="en-US" smtClean="0"/>
              <a:pPr>
                <a:spcAft>
                  <a:spcPts val="600"/>
                </a:spcAft>
              </a:pPr>
              <a:t>8</a:t>
            </a:fld>
            <a:endParaRPr lang="en-US"/>
          </a:p>
        </p:txBody>
      </p:sp>
    </p:spTree>
    <p:extLst>
      <p:ext uri="{BB962C8B-B14F-4D97-AF65-F5344CB8AC3E}">
        <p14:creationId xmlns:p14="http://schemas.microsoft.com/office/powerpoint/2010/main" val="222454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04B7-4A5D-EFEE-1354-10D5C14A942C}"/>
              </a:ext>
            </a:extLst>
          </p:cNvPr>
          <p:cNvSpPr>
            <a:spLocks noGrp="1"/>
          </p:cNvSpPr>
          <p:nvPr>
            <p:ph type="title"/>
          </p:nvPr>
        </p:nvSpPr>
        <p:spPr>
          <a:xfrm>
            <a:off x="1468814" y="503852"/>
            <a:ext cx="9808773" cy="1427585"/>
          </a:xfrm>
        </p:spPr>
        <p:txBody>
          <a:bodyPr anchor="ctr">
            <a:normAutofit/>
          </a:bodyPr>
          <a:lstStyle/>
          <a:p>
            <a:r>
              <a:rPr lang="en-US" dirty="0"/>
              <a:t>NLP and/or Data Analytics Approaches:</a:t>
            </a:r>
          </a:p>
        </p:txBody>
      </p:sp>
      <p:sp>
        <p:nvSpPr>
          <p:cNvPr id="5" name="Slide Number Placeholder 4">
            <a:extLst>
              <a:ext uri="{FF2B5EF4-FFF2-40B4-BE49-F238E27FC236}">
                <a16:creationId xmlns:a16="http://schemas.microsoft.com/office/drawing/2014/main" id="{30F1C914-2C77-1821-F168-8F2E6096A049}"/>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9</a:t>
            </a:fld>
            <a:endParaRPr lang="en-US"/>
          </a:p>
        </p:txBody>
      </p:sp>
      <p:graphicFrame>
        <p:nvGraphicFramePr>
          <p:cNvPr id="7" name="Content Placeholder 2">
            <a:extLst>
              <a:ext uri="{FF2B5EF4-FFF2-40B4-BE49-F238E27FC236}">
                <a16:creationId xmlns:a16="http://schemas.microsoft.com/office/drawing/2014/main" id="{A672C9F7-4856-9A27-0857-8E3EB9153BFF}"/>
              </a:ext>
            </a:extLst>
          </p:cNvPr>
          <p:cNvGraphicFramePr>
            <a:graphicFrameLocks noGrp="1"/>
          </p:cNvGraphicFramePr>
          <p:nvPr>
            <p:ph type="tbl" sz="quarter" idx="10"/>
            <p:extLst>
              <p:ext uri="{D42A27DB-BD31-4B8C-83A1-F6EECF244321}">
                <p14:modId xmlns:p14="http://schemas.microsoft.com/office/powerpoint/2010/main" val="684280647"/>
              </p:ext>
            </p:extLst>
          </p:nvPr>
        </p:nvGraphicFramePr>
        <p:xfrm>
          <a:off x="1487488" y="2057400"/>
          <a:ext cx="9790112"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0913736"/>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E3707C-8CAB-4302-B7E1-D32E1543E05C}">
  <ds:schemaRefs>
    <ds:schemaRef ds:uri="http://schemas.microsoft.com/sharepoint/v3/contenttype/forms"/>
  </ds:schemaRefs>
</ds:datastoreItem>
</file>

<file path=customXml/itemProps2.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{83373125-9620-4B9B-B4E5-FAC2EC5FA4D6}tf78544816_win32</Template>
  <TotalTime>264</TotalTime>
  <Words>975</Words>
  <Application>Microsoft Office PowerPoint</Application>
  <PresentationFormat>Widescreen</PresentationFormat>
  <Paragraphs>107</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Söhne</vt:lpstr>
      <vt:lpstr>Tisa Offc Serif Pro</vt:lpstr>
      <vt:lpstr>Univers Light</vt:lpstr>
      <vt:lpstr>Custom</vt:lpstr>
      <vt:lpstr>RESUME PARSING AND ANALYSIS USING NLP TECHNIQUES</vt:lpstr>
      <vt:lpstr>Team</vt:lpstr>
      <vt:lpstr>Introduction</vt:lpstr>
      <vt:lpstr>Dataset</vt:lpstr>
      <vt:lpstr>Objectives</vt:lpstr>
      <vt:lpstr>System Architecture</vt:lpstr>
      <vt:lpstr>Flowchart</vt:lpstr>
      <vt:lpstr>EDA of Dataset</vt:lpstr>
      <vt:lpstr>NLP and/or Data Analytics Approaches:</vt:lpstr>
      <vt:lpstr>Experimental Results and Analysis  Accuracy of the Results</vt:lpstr>
      <vt:lpstr>Token Frequency</vt:lpstr>
      <vt:lpstr>Word Cloud (100 words)</vt:lpstr>
      <vt:lpstr>Word Cloud (200 words)</vt:lpstr>
      <vt:lpstr>Explain how your proposed solution succeeded</vt:lpstr>
      <vt:lpstr>Future Works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PARSING AND ANALYSIS USING NLP TECHNIQUES</dc:title>
  <dc:creator>Vegi, Sai Thanmayee (vegise)</dc:creator>
  <cp:lastModifiedBy>Vegi, Sai Thanmayee (vegise)</cp:lastModifiedBy>
  <cp:revision>3</cp:revision>
  <dcterms:created xsi:type="dcterms:W3CDTF">2024-05-02T16:28:35Z</dcterms:created>
  <dcterms:modified xsi:type="dcterms:W3CDTF">2024-05-02T21:04:40Z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