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9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360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733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11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97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817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286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620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310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70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846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37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147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0327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2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9422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797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1000" y="2971800"/>
            <a:ext cx="1013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NAME:MUKESH 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REGISTERNO:unm203bcm22089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KCS KASI NADAR COLLAGE OF ARTS &amp; SCEINCE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12725"/>
            <a:ext cx="4441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8718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23281-1D15-2059-DE21-AF105A6E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193"/>
            <a:ext cx="9677400" cy="514312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B5896B-364D-FF23-D18F-E0C8DB73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21173"/>
              </p:ext>
            </p:extLst>
          </p:nvPr>
        </p:nvGraphicFramePr>
        <p:xfrm>
          <a:off x="3772747" y="369570"/>
          <a:ext cx="110490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2747" y="369570"/>
                        <a:ext cx="110490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998-550C-05D5-53BB-01B94A254EA6}"/>
              </a:ext>
            </a:extLst>
          </p:cNvPr>
          <p:cNvSpPr txBox="1"/>
          <p:nvPr/>
        </p:nvSpPr>
        <p:spPr>
          <a:xfrm>
            <a:off x="838200" y="1828800"/>
            <a:ext cx="967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 and savings data has provided valuable insights into financial behaviors and patterns within the organization.: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Patterns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Insights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Expenditure and Savings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227180"/>
            <a:ext cx="92773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EMPLOYEE SALARY AND SAVINGS ANALYSIS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THEIR :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algn="just"/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1"/>
            <a:ext cx="5737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9153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expenditure and savings analysis using  excel, with the help of below mentioned tools in  excel.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543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799" y="1433195"/>
            <a:ext cx="656272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104460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 about their expenditure and savings analysis. This data is used to calculate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progress metrics.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81000"/>
            <a:ext cx="9394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574</TotalTime>
  <Words>363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 Vinotha</cp:lastModifiedBy>
  <cp:revision>31</cp:revision>
  <dcterms:created xsi:type="dcterms:W3CDTF">2024-03-29T15:07:22Z</dcterms:created>
  <dcterms:modified xsi:type="dcterms:W3CDTF">2024-08-25T12:03:47Z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