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0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98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-511277"/>
            <a:ext cx="7620115" cy="4562113"/>
          </a:xfrm>
        </p:spPr>
        <p:txBody>
          <a:bodyPr/>
          <a:lstStyle/>
          <a:p>
            <a:pPr algn="l"/>
            <a:r>
              <a:rPr sz="4000" dirty="0"/>
              <a:t>Cricket Performance Insights: Visualizing Trends and Patterns Using Pandas, Matplotlib, and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52A9-F379-A79C-F598-45009170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3CA5-10D2-6823-20AC-0A8D4143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9E4F-98FC-B4F7-F536-3299F969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Wins Over Day (Scatter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50ED-6A74-BBB3-4415-4547DD43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83840"/>
            <a:ext cx="5731510" cy="30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5B205-1B88-AEEF-1A76-7FB881C3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253-3AFA-6E86-7C50-5E49879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2A62-FBF2-96C8-F4A6-A6191793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Top 5 Run Scorers, Top 5 Six Hitters (Subplots)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5ED7-8967-733C-9086-28E73F6B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15575"/>
            <a:ext cx="5731510" cy="32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15A1A-098C-4E47-B98D-982E0F9B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ADB-2707-B781-A7F9-1794767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D11-7FBC-D67E-8A81-47F3A04B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Highest Strike Rate (Horizontal Bar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D46F5-D9CC-1C63-3C75-41CC6728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0" y="2641790"/>
            <a:ext cx="5962523" cy="32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7819F-F4F4-8FE3-2D32-693793494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90-C179-6E3A-2D1C-8F0678A5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7D01-079D-8589-42FF-07F269B2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Out vs Not Out Ratio (Pie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E3D15-E62E-F06F-BE5E-01503740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2" y="2783840"/>
            <a:ext cx="3335020" cy="3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5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C62C-C07F-F7DA-E648-3C4384DA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CA02-1A1F-4BD1-323D-F8217006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707A-F9E4-FB26-E148-E0A7A761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Subplots (Bar chart, Scatter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CD5EB-16C4-557A-B30F-8329D593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59087"/>
            <a:ext cx="5731510" cy="27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44228-C563-EE4C-1654-D55ED730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1929-80F5-67E5-46A8-9DDD7C76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6202-2CEB-DBFC-4077-881A12BF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Wickets Distribution (Histogram)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8A10-C3BB-3819-4BBC-F65CADF4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2463165"/>
            <a:ext cx="5731510" cy="37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9A8C-ECFD-6212-C84A-BD95EC07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E9E6-B4B9-D330-2EB1-21BCA9C1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A7B9-EF1E-93A3-ED6F-A870CFBD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Power Hitter/ Openers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683F8-165E-42B4-545B-47D14485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0" y="2783839"/>
            <a:ext cx="6817170" cy="32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67BD0-DEF9-D831-33E8-5EAC1B51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E0F-5AAA-43E7-90EE-7E991830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E9C-F542-BB70-9391-32729EC7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Anchors/ Middle Order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C0B11-82E0-9B4D-5514-BB7F999A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912363"/>
            <a:ext cx="6254497" cy="31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317A-F4F3-8071-9652-C33B9A57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5137-C461-680D-05B6-C183F63E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229F-C8CF-1F9E-B368-1750ED0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Finisher/ Lower Order Anchor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5E09-0E4C-074C-EAE1-12C165AF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91421"/>
            <a:ext cx="6669025" cy="34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4486-250D-AE23-ABB4-E4DB1E0F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CF4-5D1B-3FC2-5A2A-65F29301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C80D-B57E-EB26-69F6-137DA0D5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Specialist Fast Bowlers/ Tail End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362C1-9890-7F66-F9B8-43A8F1A7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27680"/>
            <a:ext cx="6522721" cy="36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Cricket is one of the most popular sports worldwide.</a:t>
            </a:r>
          </a:p>
          <a:p>
            <a:r>
              <a:rPr dirty="0"/>
              <a:t>Data analysis plays a crucial role in understanding player performance, match trends, and team statistics.</a:t>
            </a:r>
          </a:p>
          <a:p>
            <a:r>
              <a:rPr dirty="0"/>
              <a:t>This project analyzes cricket batting and bowling data using Pandas, Matplotlib, and Power BI to generate insights.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7478-B5D0-420A-6FCA-505F626F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0CEF-6EA8-0E55-6CA5-F512A9E5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72D0-A250-F0B4-2AD9-FB47E1DC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Best Playing XI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63910-9493-D62D-DEF4-E668AABC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85148"/>
            <a:ext cx="6498337" cy="36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2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Integrate machine learning models for performance prediction.</a:t>
            </a:r>
          </a:p>
          <a:p>
            <a:r>
              <a:rPr dirty="0"/>
              <a:t>Real-time data analysis from live match statistics.</a:t>
            </a:r>
          </a:p>
          <a:p>
            <a:r>
              <a:rPr dirty="0"/>
              <a:t>Expand to include player fitness and injury data.</a:t>
            </a:r>
          </a:p>
          <a:p>
            <a:r>
              <a:rPr dirty="0"/>
              <a:t>Improve interactive dashboards with more dynamic features.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The project provides valuable insights into cricket performance.</a:t>
            </a:r>
          </a:p>
          <a:p>
            <a:r>
              <a:rPr dirty="0"/>
              <a:t>It helps in making data-driven decisions for team selection.</a:t>
            </a:r>
          </a:p>
          <a:p>
            <a:r>
              <a:rPr dirty="0"/>
              <a:t>Visualization and interactive dashboards aid in better decision-making.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Identify top-performing players.</a:t>
            </a:r>
          </a:p>
          <a:p>
            <a:r>
              <a:rPr dirty="0"/>
              <a:t>Handle missing values, outliers, and normalize data.</a:t>
            </a:r>
          </a:p>
          <a:p>
            <a:r>
              <a:rPr dirty="0"/>
              <a:t>Understand match trends.</a:t>
            </a:r>
          </a:p>
          <a:p>
            <a:r>
              <a:rPr dirty="0"/>
              <a:t>Select Best Playing XI using data-driven decisions.</a:t>
            </a:r>
          </a:p>
          <a:p>
            <a:r>
              <a:rPr dirty="0"/>
              <a:t>Visualize results and provide actionable insights.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Python (Pandas, Matplotlib) for data preprocessing and analysis.</a:t>
            </a:r>
          </a:p>
          <a:p>
            <a:r>
              <a:rPr dirty="0"/>
              <a:t>Power BI for creating interactive dashboards.</a:t>
            </a:r>
          </a:p>
          <a:p>
            <a:r>
              <a:rPr dirty="0" err="1"/>
              <a:t>Jupyter</a:t>
            </a:r>
            <a:r>
              <a:rPr dirty="0"/>
              <a:t> Notebook for running code and analysis.</a:t>
            </a:r>
          </a:p>
          <a:p>
            <a:r>
              <a:rPr dirty="0"/>
              <a:t>Data from ESPNcricinfo (JSON format).</a:t>
            </a:r>
          </a:p>
          <a:p>
            <a:r>
              <a:rPr dirty="0"/>
              <a:t>Excel for additional data cleaning.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 exploration and preprocessing.</a:t>
            </a:r>
          </a:p>
          <a:p>
            <a:r>
              <a:rPr dirty="0"/>
              <a:t>Statistical and visual performance models.</a:t>
            </a:r>
          </a:p>
          <a:p>
            <a:r>
              <a:rPr dirty="0"/>
              <a:t>Dynamic Best Playing XI selection.</a:t>
            </a:r>
          </a:p>
          <a:p>
            <a:r>
              <a:rPr dirty="0"/>
              <a:t>Interactive Power BI dashboards.</a:t>
            </a:r>
          </a:p>
          <a:p>
            <a:r>
              <a:rPr dirty="0"/>
              <a:t>Data visualizations like bar charts, pie charts, scatter plots.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2D5F-CC0B-5BEC-3005-D1525D31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70" y="1389888"/>
            <a:ext cx="4499610" cy="536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Visualization of key statistics like matches won, top run-scorers, wickets distribution.</a:t>
            </a:r>
          </a:p>
          <a:p>
            <a:r>
              <a:rPr dirty="0"/>
              <a:t>- Best Playing XI selection using Power BI.</a:t>
            </a:r>
          </a:p>
          <a:p>
            <a:r>
              <a:rPr dirty="0"/>
              <a:t>- Actionable insights into team performance and selection.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1481E-D111-498D-E847-46DBAF1BA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21BA-BEC5-C562-6C18-F9DC0AB8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8E50-0D45-01D4-D7AF-E70B4F68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Matches Won by Each Team (Bar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09AB4-CFD7-9899-A17D-5C5CC741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14343"/>
            <a:ext cx="5731510" cy="37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5BD43-A527-BA51-FEDE-B6DC2E73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8FB8-B1FF-360F-7F36-E7DEE8B1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D567-2EDB-AB66-26D8-31F4D1F4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3040"/>
            <a:ext cx="6347714" cy="4578323"/>
          </a:xfrm>
        </p:spPr>
        <p:txBody>
          <a:bodyPr/>
          <a:lstStyle/>
          <a:p>
            <a:endParaRPr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Wins by Ground (Pie Chart)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F8260-2C22-AC72-2CC4-10FB8ACF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99968"/>
            <a:ext cx="5864353" cy="35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2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382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Wingdings 3</vt:lpstr>
      <vt:lpstr>Facet</vt:lpstr>
      <vt:lpstr>Cricket Performance Insights: Visualizing Trends and Patterns Using Pandas, Matplotlib, and Power BI</vt:lpstr>
      <vt:lpstr>Introduction</vt:lpstr>
      <vt:lpstr>Key Objectives</vt:lpstr>
      <vt:lpstr>Requirements</vt:lpstr>
      <vt:lpstr>Key Features</vt:lpstr>
      <vt:lpstr>Work Flow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Mukesh Udatha</dc:creator>
  <cp:keywords/>
  <dc:description>generated using python-pptx</dc:description>
  <cp:lastModifiedBy>Mukesh Udatha</cp:lastModifiedBy>
  <cp:revision>2</cp:revision>
  <dcterms:created xsi:type="dcterms:W3CDTF">2013-01-27T09:14:16Z</dcterms:created>
  <dcterms:modified xsi:type="dcterms:W3CDTF">2025-03-10T13:50:57Z</dcterms:modified>
  <cp:category/>
</cp:coreProperties>
</file>