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3" r:id="rId3"/>
  </p:sldMasterIdLst>
  <p:notesMasterIdLst>
    <p:notesMasterId r:id="rId14"/>
  </p:notesMasterIdLst>
  <p:handoutMasterIdLst>
    <p:handoutMasterId r:id="rId15"/>
  </p:handoutMasterIdLst>
  <p:sldIdLst>
    <p:sldId id="728" r:id="rId4"/>
    <p:sldId id="730" r:id="rId5"/>
    <p:sldId id="737" r:id="rId6"/>
    <p:sldId id="739" r:id="rId7"/>
    <p:sldId id="738" r:id="rId8"/>
    <p:sldId id="740" r:id="rId9"/>
    <p:sldId id="743" r:id="rId10"/>
    <p:sldId id="741" r:id="rId11"/>
    <p:sldId id="742" r:id="rId12"/>
    <p:sldId id="725" r:id="rId13"/>
  </p:sldIdLst>
  <p:sldSz cx="9144000" cy="6858000" type="screen4x3"/>
  <p:notesSz cx="6811963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iram Yadav" initials="S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FF3399"/>
    <a:srgbClr val="AC0000"/>
    <a:srgbClr val="3366FF"/>
    <a:srgbClr val="B9077E"/>
    <a:srgbClr val="9C24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0" autoAdjust="0"/>
    <p:restoredTop sz="94394" autoAdjust="0"/>
  </p:normalViewPr>
  <p:slideViewPr>
    <p:cSldViewPr showGuides="1">
      <p:cViewPr varScale="1">
        <p:scale>
          <a:sx n="102" d="100"/>
          <a:sy n="102" d="100"/>
        </p:scale>
        <p:origin x="92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/>
          <a:lstStyle>
            <a:lvl1pPr algn="l" eaLnBrk="1" hangingPunct="1"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8536" y="0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/>
          <a:lstStyle>
            <a:lvl1pPr algn="r" eaLnBrk="1" hangingPunct="1"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7A49BD9-C15B-4CCE-BA8B-28A7138E7D46}" type="datetime3">
              <a:rPr lang="en-US" smtClean="0"/>
              <a:t>18 August 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43661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 anchor="b"/>
          <a:lstStyle>
            <a:lvl1pPr algn="l" eaLnBrk="1" hangingPunct="1"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IN" dirty="0"/>
              <a:t>1-59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</p:spPr>
        <p:txBody>
          <a:bodyPr vert="horz" wrap="square" lIns="95728" tIns="47864" rIns="95728" bIns="47864" numCol="1" anchor="b" anchorCtr="0" compatLnSpc="1"/>
          <a:lstStyle>
            <a:lvl1pPr algn="r" eaLnBrk="1" hangingPunct="1">
              <a:defRPr sz="1300"/>
            </a:lvl1pPr>
          </a:lstStyle>
          <a:p>
            <a:pPr>
              <a:defRPr/>
            </a:pPr>
            <a:fld id="{B41858EF-1881-4336-AB88-9472B4E482B1}" type="slidenum">
              <a:rPr lang="en-IN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8536" y="0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745AF635-11AF-450F-B773-692E6CB212DF}" type="datetime3">
              <a:rPr lang="en-US" smtClean="0"/>
              <a:t>18 August 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28" tIns="47864" rIns="95728" bIns="4786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vert="horz" lIns="95728" tIns="47864" rIns="95728" bIns="47864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3661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1-59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</p:spPr>
        <p:txBody>
          <a:bodyPr vert="horz" wrap="square" lIns="95728" tIns="47864" rIns="95728" bIns="4786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587D5A1-37CC-4B13-9F17-5059BEF349E4}" type="slidenum">
              <a:rPr lang="en-US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4820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DB0377D7-24A5-481F-908F-768F4687DD04}" type="slidenum">
              <a:rPr lang="en-US" altLang="en-US">
                <a:latin typeface="Calibri" panose="020F0502020204030204" pitchFamily="34" charset="0"/>
              </a:rPr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711EB-544A-4405-9B07-930EC371C035}" type="datetime5">
              <a:rPr lang="en-US" smtClean="0"/>
              <a:t>18-Aug-25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4E39E-479B-4003-953E-8F945459897C}" type="datetime5">
              <a:rPr lang="en-US" smtClean="0"/>
              <a:t>18-Aug-25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6DFE3-E17F-466C-8AC1-52E2468DF967}" type="datetime5">
              <a:rPr lang="en-US" smtClean="0"/>
              <a:t>18-Aug-25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595922-CB65-4694-88E1-0389563862D8}" type="datetime5">
              <a:rPr lang="en-US" smtClean="0"/>
              <a:t>18-Aug-25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FD4F-3980-456F-B545-8D53309EA37E}" type="datetime5">
              <a:rPr lang="en-US" smtClean="0"/>
              <a:t>18-Aug-25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B8F-F371-4484-A84C-21A1B01158C7}" type="datetime5">
              <a:rPr lang="en-US" smtClean="0"/>
              <a:t>18-Aug-25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79A4-C0B2-4C81-A4FB-1E5B80AD0B49}" type="datetime5">
              <a:rPr lang="en-US" smtClean="0"/>
              <a:t>18-Aug-25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2897-C65B-406D-A588-744D383CA7DE}" type="datetime5">
              <a:rPr lang="en-US" smtClean="0"/>
              <a:t>18-Aug-25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1FA1-8458-4129-924B-7532EDD86147}" type="datetime5">
              <a:rPr lang="en-US" smtClean="0"/>
              <a:t>18-Aug-25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E24D-4434-424D-9C75-6E46573DFD75}" type="datetime5">
              <a:rPr lang="en-US" smtClean="0"/>
              <a:t>18-Aug-25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143-239B-42CE-BE0F-55E3CD594915}" type="datetime5">
              <a:rPr lang="en-US" smtClean="0"/>
              <a:t>18-Aug-25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13D5B-0279-47B2-AB44-E806A00ECAC5}" type="datetime5">
              <a:rPr lang="en-US" smtClean="0"/>
              <a:t>18-Aug-25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D920-F682-4A55-B63F-48C8F1CC1283}" type="datetime5">
              <a:rPr lang="en-US" smtClean="0"/>
              <a:t>18-Aug-25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7B04-B5F9-4630-A128-87B4B92EA18E}" type="datetime5">
              <a:rPr lang="en-US" smtClean="0"/>
              <a:t>18-Aug-25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A310-130A-439C-B3E5-0906939592AC}" type="datetime5">
              <a:rPr lang="en-US" smtClean="0"/>
              <a:t>18-Aug-25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B05B-E5CC-4464-9BB7-7BCCF84A07E4}" type="datetime5">
              <a:rPr lang="en-US" smtClean="0"/>
              <a:t>18-Aug-25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73B2-5186-4EA1-B709-D1438BA10970}" type="datetime5">
              <a:rPr lang="en-US" smtClean="0"/>
              <a:t>18-Aug-25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369F-A3ED-4071-A75D-258CD23F1EC5}" type="datetime5">
              <a:rPr lang="en-US" smtClean="0"/>
              <a:t>18-Aug-25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E41D-AD20-4582-96A9-26AE005D4E42}" type="datetime5">
              <a:rPr lang="en-US" smtClean="0"/>
              <a:t>18-Aug-25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45C0-2AC4-4702-9C85-BED29F3D5C77}" type="datetime5">
              <a:rPr lang="en-US" smtClean="0"/>
              <a:t>18-Aug-25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8E6B-3CEE-468F-BE48-CC50E9D8E64E}" type="datetime5">
              <a:rPr lang="en-US" smtClean="0"/>
              <a:t>18-Aug-25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CE50-1432-4FE3-B49C-8A04528B6EFC}" type="datetime5">
              <a:rPr lang="en-US" smtClean="0"/>
              <a:t>18-Aug-25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568E9-B9E9-4171-B614-6B8CD7508211}" type="datetime5">
              <a:rPr lang="en-US" smtClean="0"/>
              <a:t>18-Aug-25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31A2-936F-4415-B2A7-7A973F13EE44}" type="datetime5">
              <a:rPr lang="en-US" smtClean="0"/>
              <a:t>18-Aug-25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D456-933D-482B-A38F-44A2D1FBACCD}" type="datetime5">
              <a:rPr lang="en-US" smtClean="0"/>
              <a:t>18-Aug-25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5F44-41B5-44CF-9451-A8CFAFD511C5}" type="datetime5">
              <a:rPr lang="en-US" smtClean="0"/>
              <a:t>18-Aug-25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F398-5194-4922-94CC-66A368E58A46}" type="datetime5">
              <a:rPr lang="en-US" smtClean="0"/>
              <a:t>18-Aug-25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51E7-B80F-47BE-909C-C69C302A4ACA}" type="datetime5">
              <a:rPr lang="en-US" smtClean="0"/>
              <a:t>18-Aug-25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F4348-0461-4A32-B5EC-44A54333EEB4}" type="datetime5">
              <a:rPr lang="en-US" smtClean="0"/>
              <a:t>18-Aug-25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54709-D76C-492B-9E83-DA5CE41081DB}" type="datetime5">
              <a:rPr lang="en-US" smtClean="0"/>
              <a:t>18-Aug-25</a:t>
            </a:fld>
            <a:endParaRPr lang="en-US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5A5D3-A5C5-41BC-AC1B-78376003971C}" type="datetime5">
              <a:rPr lang="en-US" smtClean="0"/>
              <a:t>18-Aug-25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A4A47-561E-465A-A6B1-ADF332ABEB53}" type="datetime5">
              <a:rPr lang="en-US" smtClean="0"/>
              <a:t>18-Aug-25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29B9D-76A3-483C-9F6A-540A7409809D}" type="datetime5">
              <a:rPr lang="en-US" smtClean="0"/>
              <a:t>18-Aug-25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E52A7-64DF-4833-A86F-A3F47E2AC27C}" type="datetime5">
              <a:rPr lang="en-US" smtClean="0"/>
              <a:t>18-Aug-25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0" bIns="0" numCol="1" anchor="b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9D6E878-1374-43BF-9C46-281CCE7F38C1}" type="datetime5">
              <a:rPr lang="en-US" smtClean="0"/>
              <a:t>18-Aug-25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38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38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405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B0F85-54C5-4371-92E9-C441160297C0}" type="datetime5">
              <a:rPr lang="en-US" smtClean="0"/>
              <a:t>18-Aug-25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A4985-C20B-43A0-A3C8-38EB8430E818}" type="datetime5">
              <a:rPr lang="en-US" smtClean="0"/>
              <a:t>18-Aug-25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95DFB051-9E2E-4191-A78C-24BEC80B8791}" type="slidenum">
              <a:rPr lang="en-US" altLang="en-US">
                <a:solidFill>
                  <a:srgbClr val="FFFFFF"/>
                </a:solidFill>
              </a:rPr>
              <a:t>1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6" name="Picture 5" descr="kec2blackborder p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2038"/>
            <a:ext cx="508210" cy="6327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4D878A-7866-0A12-E99E-39A6FE8175B4}"/>
              </a:ext>
            </a:extLst>
          </p:cNvPr>
          <p:cNvSpPr txBox="1"/>
          <p:nvPr/>
        </p:nvSpPr>
        <p:spPr>
          <a:xfrm>
            <a:off x="683568" y="126211"/>
            <a:ext cx="7992888" cy="220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KONGU ENGINEERING COLLEGE</a:t>
            </a: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600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PERUNDURAI ERODE-638060</a:t>
            </a:r>
          </a:p>
          <a:p>
            <a:pPr algn="ctr"/>
            <a:endParaRPr lang="en-US" sz="9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US" sz="2400" b="1" dirty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</a:t>
            </a:r>
          </a:p>
          <a:p>
            <a:pPr algn="ctr"/>
            <a:r>
              <a:rPr lang="en-US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Full Stack REV-1</a:t>
            </a:r>
          </a:p>
          <a:p>
            <a:pPr algn="ctr"/>
            <a:endParaRPr lang="en-US" b="1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FOOD ORDERING SYSTEM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4F16F6-0AD0-90A8-9A1E-C835EE3A3BCC}"/>
              </a:ext>
            </a:extLst>
          </p:cNvPr>
          <p:cNvSpPr txBox="1"/>
          <p:nvPr/>
        </p:nvSpPr>
        <p:spPr>
          <a:xfrm>
            <a:off x="827584" y="2437725"/>
            <a:ext cx="5994813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Team Members: </a:t>
            </a:r>
          </a:p>
          <a:p>
            <a:pPr marL="457200" lvl="1" indent="457200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23ADR066-</a:t>
            </a:r>
            <a:r>
              <a:rPr lang="en-I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Jagan B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lvl="1" indent="457200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23ADR102-Maiyarasu P</a:t>
            </a:r>
          </a:p>
          <a:p>
            <a:pPr marL="457200" lvl="1" indent="457200"/>
            <a:r>
              <a:rPr lang="en-U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23ADR113-Mukesh hari S</a:t>
            </a:r>
          </a:p>
          <a:p>
            <a:pPr marL="457200" lvl="1" indent="457200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Team Mentor :</a:t>
            </a:r>
          </a:p>
          <a:p>
            <a:r>
              <a:rPr lang="en-IN" alt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altLang="en-US" b="1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Mr.N.Vigneshwaran</a:t>
            </a:r>
            <a:endParaRPr lang="en-IN" altLang="en-US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708920"/>
            <a:ext cx="7787208" cy="1152128"/>
          </a:xfrm>
        </p:spPr>
        <p:txBody>
          <a:bodyPr/>
          <a:lstStyle/>
          <a:p>
            <a:pPr marL="0" indent="0" algn="ctr">
              <a:buNone/>
            </a:pPr>
            <a:r>
              <a:rPr lang="en-IN" sz="6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Thank You !!</a:t>
            </a:r>
            <a:endParaRPr lang="en-US" sz="6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13D5B-0279-47B2-AB44-E806A00ECAC5}" type="datetime5">
              <a:rPr lang="en-US" smtClean="0"/>
              <a:t>18-Aug-25</a:t>
            </a:fld>
            <a:endParaRPr lang="en-US" dirty="0"/>
          </a:p>
        </p:txBody>
      </p:sp>
      <p:pic>
        <p:nvPicPr>
          <p:cNvPr id="5" name="Picture 4" descr="kec2blackborder p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2612"/>
            <a:ext cx="508210" cy="6327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22663" y="24130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OBJECTIVE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ED357739-F070-4EFC-A6E5-5A83E9C68C58}" type="slidenum">
              <a:rPr lang="en-US" altLang="en-US">
                <a:solidFill>
                  <a:srgbClr val="FFFFFF"/>
                </a:solidFill>
              </a:rPr>
              <a:t>2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7412" name="Content Placeholder 2"/>
          <p:cNvSpPr>
            <a:spLocks noGrp="1"/>
          </p:cNvSpPr>
          <p:nvPr>
            <p:ph sz="quarter" idx="1"/>
          </p:nvPr>
        </p:nvSpPr>
        <p:spPr>
          <a:xfrm>
            <a:off x="622662" y="1600200"/>
            <a:ext cx="8341826" cy="4873625"/>
          </a:xfrm>
        </p:spPr>
        <p:txBody>
          <a:bodyPr/>
          <a:lstStyle/>
          <a:p>
            <a:r>
              <a:rPr lang="en-US" dirty="0"/>
              <a:t>To design and develop a </a:t>
            </a:r>
            <a:r>
              <a:rPr lang="en-US" b="1" dirty="0"/>
              <a:t>user-friendly online food ordering platform</a:t>
            </a:r>
            <a:r>
              <a:rPr lang="en-US" dirty="0"/>
              <a:t> for South Indian dishes.</a:t>
            </a:r>
          </a:p>
          <a:p>
            <a:r>
              <a:rPr lang="en-US" dirty="0"/>
              <a:t>To allow customers to </a:t>
            </a:r>
            <a:r>
              <a:rPr lang="en-US" b="1" dirty="0"/>
              <a:t>browse menus, view special dishes, and order food</a:t>
            </a:r>
            <a:r>
              <a:rPr lang="en-US" dirty="0"/>
              <a:t> seamlessly.</a:t>
            </a:r>
          </a:p>
          <a:p>
            <a:r>
              <a:rPr lang="en-US" dirty="0"/>
              <a:t>To implement a </a:t>
            </a:r>
            <a:r>
              <a:rPr lang="en-US" b="1" dirty="0"/>
              <a:t>cart system and instant ordering option</a:t>
            </a:r>
            <a:r>
              <a:rPr lang="en-US" dirty="0"/>
              <a:t> for enhanced user experience.</a:t>
            </a:r>
          </a:p>
          <a:p>
            <a:r>
              <a:rPr lang="en-US" dirty="0"/>
              <a:t>To provide a </a:t>
            </a:r>
            <a:r>
              <a:rPr lang="en-US" b="1" dirty="0"/>
              <a:t>scalable and responsive application</a:t>
            </a:r>
            <a:r>
              <a:rPr lang="en-US" dirty="0"/>
              <a:t> accessible on multiple devices.</a:t>
            </a:r>
          </a:p>
          <a:p>
            <a:r>
              <a:rPr lang="en-US" dirty="0"/>
              <a:t>Long-term objective: integrate </a:t>
            </a:r>
            <a:r>
              <a:rPr lang="en-US" b="1" dirty="0"/>
              <a:t>order tracking, online payments, and admin management</a:t>
            </a:r>
            <a:endParaRPr lang="en-US" dirty="0"/>
          </a:p>
        </p:txBody>
      </p:sp>
      <p:sp>
        <p:nvSpPr>
          <p:cNvPr id="17413" name="Date Placeholder 3"/>
          <p:cNvSpPr txBox="1"/>
          <p:nvPr/>
        </p:nvSpPr>
        <p:spPr bwMode="auto">
          <a:xfrm>
            <a:off x="533400" y="6251575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Book Antiqua" panose="02040602050305030304" pitchFamily="18" charset="0"/>
            </a:endParaRPr>
          </a:p>
        </p:txBody>
      </p:sp>
      <p:pic>
        <p:nvPicPr>
          <p:cNvPr id="7" name="Picture 6" descr="kec2blackborder p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2612"/>
            <a:ext cx="508210" cy="6327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D234-268A-EA51-A3E2-03458D27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dirty="0">
                <a:solidFill>
                  <a:srgbClr val="0000FF"/>
                </a:solidFill>
              </a:rPr>
              <a:t>Technical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33C6E-8872-8080-C345-0C8AB0152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Frontend</a:t>
            </a:r>
            <a:endParaRPr lang="en-IN" dirty="0"/>
          </a:p>
          <a:p>
            <a:pPr lvl="1"/>
            <a:r>
              <a:rPr lang="en-IN" dirty="0"/>
              <a:t>React.js → For building interactive UI components.</a:t>
            </a:r>
          </a:p>
          <a:p>
            <a:pPr lvl="1"/>
            <a:r>
              <a:rPr lang="en-IN" dirty="0"/>
              <a:t>HTML, CSS, JavaScript → For responsive design &amp; styling.</a:t>
            </a:r>
          </a:p>
          <a:p>
            <a:r>
              <a:rPr lang="en-IN" b="1" dirty="0"/>
              <a:t>Backend</a:t>
            </a:r>
            <a:endParaRPr lang="en-IN" dirty="0"/>
          </a:p>
          <a:p>
            <a:pPr lvl="1"/>
            <a:r>
              <a:rPr lang="en-IN" dirty="0"/>
              <a:t>Node.js + Express.js</a:t>
            </a:r>
          </a:p>
          <a:p>
            <a:r>
              <a:rPr lang="en-IN" b="1" dirty="0"/>
              <a:t>Database</a:t>
            </a:r>
            <a:endParaRPr lang="en-IN" dirty="0"/>
          </a:p>
          <a:p>
            <a:pPr lvl="1"/>
            <a:r>
              <a:rPr lang="en-IN" dirty="0"/>
              <a:t>MongoDB </a:t>
            </a:r>
          </a:p>
          <a:p>
            <a:r>
              <a:rPr lang="en-IN" b="1" dirty="0"/>
              <a:t>Others</a:t>
            </a:r>
            <a:endParaRPr lang="en-IN" dirty="0"/>
          </a:p>
          <a:p>
            <a:pPr lvl="1"/>
            <a:r>
              <a:rPr lang="en-IN" dirty="0"/>
              <a:t>GitHub → Version control.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EB048-742B-1C66-C5CE-7B2D118D1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13D5B-0279-47B2-AB44-E806A00ECAC5}" type="datetime5">
              <a:rPr lang="en-US" smtClean="0"/>
              <a:t>18-Aug-25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13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AD3C9-C553-9F7C-46E9-1167E9AD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13D5B-0279-47B2-AB44-E806A00ECAC5}" type="datetime5">
              <a:rPr lang="en-US" smtClean="0"/>
              <a:t>18-Aug-25</a:t>
            </a:fld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11928D1-52D8-42E1-1966-CB632B9E9C47}"/>
              </a:ext>
            </a:extLst>
          </p:cNvPr>
          <p:cNvSpPr/>
          <p:nvPr/>
        </p:nvSpPr>
        <p:spPr>
          <a:xfrm>
            <a:off x="6487465" y="2697805"/>
            <a:ext cx="1360391" cy="99060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IN" dirty="0" err="1"/>
              <a:t>atabase</a:t>
            </a:r>
            <a:endParaRPr lang="en-IN" dirty="0"/>
          </a:p>
          <a:p>
            <a:pPr algn="ctr"/>
            <a:r>
              <a:rPr lang="en-IN" sz="1200" dirty="0"/>
              <a:t>MongoDB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D461E91-2377-63E6-0DED-57A42BCD9687}"/>
              </a:ext>
            </a:extLst>
          </p:cNvPr>
          <p:cNvSpPr/>
          <p:nvPr/>
        </p:nvSpPr>
        <p:spPr>
          <a:xfrm>
            <a:off x="3779913" y="2684172"/>
            <a:ext cx="1448544" cy="97696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 </a:t>
            </a:r>
          </a:p>
          <a:p>
            <a:pPr algn="ctr"/>
            <a:r>
              <a:rPr lang="en-IN" sz="1200" dirty="0"/>
              <a:t>Node.js</a:t>
            </a:r>
          </a:p>
          <a:p>
            <a:pPr algn="ctr"/>
            <a:r>
              <a:rPr lang="en-IN" sz="1200" dirty="0"/>
              <a:t>Express.js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A67EBF8-DAE7-B9B4-DE67-55A53D1BE81B}"/>
              </a:ext>
            </a:extLst>
          </p:cNvPr>
          <p:cNvSpPr/>
          <p:nvPr/>
        </p:nvSpPr>
        <p:spPr>
          <a:xfrm>
            <a:off x="1259632" y="2684172"/>
            <a:ext cx="1331168" cy="99060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</a:p>
          <a:p>
            <a:pPr algn="ctr"/>
            <a:r>
              <a:rPr lang="en-US" sz="1200" dirty="0"/>
              <a:t>React.js</a:t>
            </a:r>
            <a:endParaRPr lang="en-IN" sz="12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5DDF41-AFB7-6298-7CE7-5422967C8D58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 flipV="1">
            <a:off x="2590800" y="3172656"/>
            <a:ext cx="1189113" cy="6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45D3DD-E87D-A8CE-6C3E-47355CCC80D1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228457" y="3172656"/>
            <a:ext cx="1235465" cy="20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7D6A3E-3917-5294-BCD5-6657D6589DCE}"/>
              </a:ext>
            </a:extLst>
          </p:cNvPr>
          <p:cNvSpPr txBox="1"/>
          <p:nvPr/>
        </p:nvSpPr>
        <p:spPr>
          <a:xfrm>
            <a:off x="3275856" y="332656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</a:rPr>
              <a:t>Architecture</a:t>
            </a:r>
            <a:endParaRPr lang="en-IN" sz="4000" dirty="0">
              <a:solidFill>
                <a:srgbClr val="0000FF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E0FEEC6-89A2-095F-B395-19A71023D1F0}"/>
              </a:ext>
            </a:extLst>
          </p:cNvPr>
          <p:cNvSpPr/>
          <p:nvPr/>
        </p:nvSpPr>
        <p:spPr>
          <a:xfrm>
            <a:off x="2267744" y="1730558"/>
            <a:ext cx="1958486" cy="5495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Git</a:t>
            </a:r>
          </a:p>
          <a:p>
            <a:pPr algn="ctr"/>
            <a:r>
              <a:rPr lang="en-US" sz="1600" dirty="0"/>
              <a:t>(version control)</a:t>
            </a:r>
            <a:endParaRPr lang="en-IN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B5FE9F-082C-6C06-9F1B-C1573D476274}"/>
              </a:ext>
            </a:extLst>
          </p:cNvPr>
          <p:cNvSpPr txBox="1"/>
          <p:nvPr/>
        </p:nvSpPr>
        <p:spPr>
          <a:xfrm>
            <a:off x="1243706" y="4078813"/>
            <a:ext cx="1327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Sign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Home page</a:t>
            </a:r>
            <a:endParaRPr lang="en-IN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AC8B520-C634-B243-23B9-D3ED58327F0B}"/>
              </a:ext>
            </a:extLst>
          </p:cNvPr>
          <p:cNvSpPr txBox="1"/>
          <p:nvPr/>
        </p:nvSpPr>
        <p:spPr>
          <a:xfrm>
            <a:off x="3545632" y="4065179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Api end points for check-in</a:t>
            </a:r>
            <a:endParaRPr lang="en-IN" sz="1200" dirty="0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D9753895-239F-56A2-5BEC-8BB4F59897BD}"/>
              </a:ext>
            </a:extLst>
          </p:cNvPr>
          <p:cNvCxnSpPr>
            <a:stCxn id="11" idx="0"/>
            <a:endCxn id="51" idx="1"/>
          </p:cNvCxnSpPr>
          <p:nvPr/>
        </p:nvCxnSpPr>
        <p:spPr>
          <a:xfrm rot="5400000" flipH="1" flipV="1">
            <a:off x="1757067" y="2173495"/>
            <a:ext cx="678827" cy="3425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5A804B95-20A7-D605-6D3B-233110F1DB5A}"/>
              </a:ext>
            </a:extLst>
          </p:cNvPr>
          <p:cNvCxnSpPr>
            <a:stCxn id="10" idx="0"/>
            <a:endCxn id="51" idx="3"/>
          </p:cNvCxnSpPr>
          <p:nvPr/>
        </p:nvCxnSpPr>
        <p:spPr>
          <a:xfrm rot="16200000" flipV="1">
            <a:off x="4025795" y="2205781"/>
            <a:ext cx="678827" cy="2779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0F8A651-CF77-84A8-329C-D80BBBCA3158}"/>
              </a:ext>
            </a:extLst>
          </p:cNvPr>
          <p:cNvSpPr txBox="1"/>
          <p:nvPr/>
        </p:nvSpPr>
        <p:spPr>
          <a:xfrm>
            <a:off x="6660232" y="4078813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User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Cart item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15204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83CB5-5279-ABBD-C9A8-AEC56A63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EA4A47-561E-465A-A6B1-ADF332ABEB53}" type="datetime5">
              <a:rPr lang="en-US" smtClean="0"/>
              <a:t>18-Aug-25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47BE8D-1A20-AB4D-F1D8-720123BE3C45}"/>
              </a:ext>
            </a:extLst>
          </p:cNvPr>
          <p:cNvSpPr txBox="1"/>
          <p:nvPr/>
        </p:nvSpPr>
        <p:spPr>
          <a:xfrm>
            <a:off x="1259632" y="1582341"/>
            <a:ext cx="559836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Implemented (40%)</a:t>
            </a:r>
          </a:p>
          <a:p>
            <a:pPr>
              <a:buNone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Home Page with login/signup.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Special Dish of the Day highlight.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Menu section with </a:t>
            </a:r>
            <a:r>
              <a:rPr lang="en-US" b="1" dirty="0"/>
              <a:t>Most Popular Dishes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Cart &amp; Buy Now functionality.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Chat support option.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en-US" b="1" dirty="0"/>
              <a:t>Pending</a:t>
            </a:r>
          </a:p>
          <a:p>
            <a:pPr>
              <a:buNone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Secure login authentication system.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Online payment gateway.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Order tracking system.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Admin panel for menu &amp; order management.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5D2A04-1B55-BF1A-9FA6-D04C8E453F0E}"/>
              </a:ext>
            </a:extLst>
          </p:cNvPr>
          <p:cNvSpPr txBox="1"/>
          <p:nvPr/>
        </p:nvSpPr>
        <p:spPr>
          <a:xfrm>
            <a:off x="1043608" y="534165"/>
            <a:ext cx="74168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4000" b="1" dirty="0">
                <a:solidFill>
                  <a:srgbClr val="0000FF"/>
                </a:solidFill>
              </a:rPr>
              <a:t>Features &amp;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600152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122DEE-63F4-0F38-2E46-1B641684B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EA4A47-561E-465A-A6B1-ADF332ABEB53}" type="datetime5">
              <a:rPr lang="en-US" smtClean="0"/>
              <a:t>18-Aug-25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9D3257-1891-4B98-40A5-F2B50460F0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348880"/>
            <a:ext cx="3923928" cy="367002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0B2BD47-EA21-1FB1-9EFB-DBA9F7E5AC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348880"/>
            <a:ext cx="3923928" cy="367002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9D3E11D-4BD0-651C-755C-62E7A63398A5}"/>
              </a:ext>
            </a:extLst>
          </p:cNvPr>
          <p:cNvSpPr txBox="1"/>
          <p:nvPr/>
        </p:nvSpPr>
        <p:spPr>
          <a:xfrm>
            <a:off x="2345317" y="548680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4000" b="1" dirty="0">
                <a:solidFill>
                  <a:srgbClr val="0000FF"/>
                </a:solidFill>
              </a:rPr>
              <a:t>Output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8121D6-304C-4CCE-B4C8-7191626CB574}"/>
              </a:ext>
            </a:extLst>
          </p:cNvPr>
          <p:cNvSpPr txBox="1"/>
          <p:nvPr/>
        </p:nvSpPr>
        <p:spPr>
          <a:xfrm>
            <a:off x="457200" y="191683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b="1" dirty="0"/>
              <a:t>User dashboard</a:t>
            </a:r>
            <a:endParaRPr lang="en-US" sz="18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13EC0B-4518-7D14-1AAE-98A217BA3141}"/>
              </a:ext>
            </a:extLst>
          </p:cNvPr>
          <p:cNvSpPr txBox="1"/>
          <p:nvPr/>
        </p:nvSpPr>
        <p:spPr>
          <a:xfrm>
            <a:off x="4499992" y="190089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800" b="1" dirty="0"/>
              <a:t>Popular dishes</a:t>
            </a:r>
          </a:p>
        </p:txBody>
      </p:sp>
    </p:spTree>
    <p:extLst>
      <p:ext uri="{BB962C8B-B14F-4D97-AF65-F5344CB8AC3E}">
        <p14:creationId xmlns:p14="http://schemas.microsoft.com/office/powerpoint/2010/main" val="2423120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D7634-0A2C-FB03-9BA8-A1BED148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EA4A47-561E-465A-A6B1-ADF332ABEB53}" type="datetime5">
              <a:rPr lang="en-US" smtClean="0"/>
              <a:t>18-Aug-25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F33998-C8E6-6016-8487-4B18BE4B7E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348880"/>
            <a:ext cx="3816424" cy="35879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55B5A5-952B-2EE5-CFDC-C67A5DA713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130" y="2348880"/>
            <a:ext cx="3851920" cy="35879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B557B7-9441-EFCB-F014-76EB30BA4183}"/>
              </a:ext>
            </a:extLst>
          </p:cNvPr>
          <p:cNvSpPr txBox="1"/>
          <p:nvPr/>
        </p:nvSpPr>
        <p:spPr>
          <a:xfrm>
            <a:off x="526130" y="156004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800" b="1" dirty="0"/>
              <a:t>Sign up page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7B5E93-8C8D-3FB0-D172-735315DA8482}"/>
              </a:ext>
            </a:extLst>
          </p:cNvPr>
          <p:cNvSpPr txBox="1"/>
          <p:nvPr/>
        </p:nvSpPr>
        <p:spPr>
          <a:xfrm>
            <a:off x="4752528" y="156004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b="1" dirty="0"/>
              <a:t>Login page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052785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515E7A-2BC2-A700-AFFF-5C3D59017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EA4A47-561E-465A-A6B1-ADF332ABEB53}" type="datetime5">
              <a:rPr lang="en-US" smtClean="0"/>
              <a:t>18-Aug-25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73ECB3-B745-DA6A-8B65-ADF7DB867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2132855"/>
            <a:ext cx="3635896" cy="37492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B4CFA9-596F-1F33-48F9-07113B940B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20" y="2132855"/>
            <a:ext cx="3563888" cy="37492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6F8089-2F3D-B787-94B9-DBD16B349CC3}"/>
              </a:ext>
            </a:extLst>
          </p:cNvPr>
          <p:cNvSpPr txBox="1"/>
          <p:nvPr/>
        </p:nvSpPr>
        <p:spPr>
          <a:xfrm>
            <a:off x="576064" y="138268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b="1" dirty="0"/>
              <a:t>Login type</a:t>
            </a:r>
            <a:endParaRPr lang="en-US" sz="1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00193D-DE88-5B35-290C-D7FD8861AA8D}"/>
              </a:ext>
            </a:extLst>
          </p:cNvPr>
          <p:cNvSpPr txBox="1"/>
          <p:nvPr/>
        </p:nvSpPr>
        <p:spPr>
          <a:xfrm>
            <a:off x="4932040" y="138268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b="1" dirty="0"/>
              <a:t>Cart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030882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B5DC36-E94B-19D6-8BC1-890B6DF26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EA4A47-561E-465A-A6B1-ADF332ABEB53}" type="datetime5">
              <a:rPr lang="en-US" smtClean="0"/>
              <a:t>18-Aug-25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32F2F5-862E-39B0-CB5A-37F5D67A22D0}"/>
              </a:ext>
            </a:extLst>
          </p:cNvPr>
          <p:cNvSpPr txBox="1"/>
          <p:nvPr/>
        </p:nvSpPr>
        <p:spPr>
          <a:xfrm>
            <a:off x="1405473" y="1485939"/>
            <a:ext cx="691094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kaushikjadhav01 / Online-Food-Ordering-Web-App</a:t>
            </a:r>
            <a:br>
              <a:rPr lang="en-US" dirty="0"/>
            </a:br>
            <a:r>
              <a:rPr lang="en-US" dirty="0"/>
              <a:t>	A widely-used implementation of an online food ordering system built using</a:t>
            </a:r>
            <a:r>
              <a:rPr lang="en-US" b="1" dirty="0"/>
              <a:t> PHP, MySQL, HTML, CSS, and JS</a:t>
            </a:r>
            <a:r>
              <a:rPr lang="en-US" dirty="0"/>
              <a:t>, complete with admin and user roles. Highly practical for full-stack architecture inspiration.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/>
              <a:t>nikulram</a:t>
            </a:r>
            <a:r>
              <a:rPr lang="en-IN" b="1" dirty="0"/>
              <a:t> / Online-Food-Ordering-System</a:t>
            </a:r>
            <a:br>
              <a:rPr lang="en-IN" dirty="0"/>
            </a:br>
            <a:r>
              <a:rPr lang="en-IN" dirty="0"/>
              <a:t>	A clean and functional platform using </a:t>
            </a:r>
            <a:r>
              <a:rPr lang="en-IN" b="1" dirty="0"/>
              <a:t>PHP and MySQL</a:t>
            </a:r>
            <a:r>
              <a:rPr lang="en-IN" dirty="0"/>
              <a:t>, covering features like menu browsing, cart, checkout, order history, and admin menu &amp; user management. Excellent for core functionality reference.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965D78-779B-B176-4017-DBCA9B83CA30}"/>
              </a:ext>
            </a:extLst>
          </p:cNvPr>
          <p:cNvSpPr txBox="1"/>
          <p:nvPr/>
        </p:nvSpPr>
        <p:spPr>
          <a:xfrm>
            <a:off x="2411760" y="480052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IN" sz="4000" dirty="0">
                <a:solidFill>
                  <a:srgbClr val="0000FF"/>
                </a:solidFill>
              </a:rPr>
              <a:t>References</a:t>
            </a:r>
            <a:endParaRPr lang="en-US" sz="4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047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188</TotalTime>
  <Words>351</Words>
  <Application>Microsoft Office PowerPoint</Application>
  <PresentationFormat>On-screen Show (4:3)</PresentationFormat>
  <Paragraphs>85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Book Antiqua</vt:lpstr>
      <vt:lpstr>Calibri</vt:lpstr>
      <vt:lpstr>Times New Roman</vt:lpstr>
      <vt:lpstr>Wingdings</vt:lpstr>
      <vt:lpstr>Wingdings 2</vt:lpstr>
      <vt:lpstr>Flow</vt:lpstr>
      <vt:lpstr>1_Custom Design</vt:lpstr>
      <vt:lpstr>Custom Design</vt:lpstr>
      <vt:lpstr>PowerPoint Presentation</vt:lpstr>
      <vt:lpstr>PROBLEM OBJECTIVE</vt:lpstr>
      <vt:lpstr>Technical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KVITT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Staff</dc:creator>
  <cp:lastModifiedBy>Mukesh hari s</cp:lastModifiedBy>
  <cp:revision>1431</cp:revision>
  <dcterms:created xsi:type="dcterms:W3CDTF">2013-12-25T07:56:00Z</dcterms:created>
  <dcterms:modified xsi:type="dcterms:W3CDTF">2025-08-18T10:46:13Z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6FD8D6A3114B4E21BCF04633394A4415_13</vt:lpwstr>
  </property>
  <property fmtid="{D5CDD505-2E9C-101B-9397-08002B2CF9AE}" pid="3" name="KSOProductBuildVer">
    <vt:lpwstr>1033-12.2.0.13472</vt:lpwstr>
  </property>
</Properties>
</file>