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</p:sldMasterIdLst>
  <p:notesMasterIdLst>
    <p:notesMasterId r:id="rId13"/>
  </p:notesMasterIdLst>
  <p:handoutMasterIdLst>
    <p:handoutMasterId r:id="rId14"/>
  </p:handoutMasterIdLst>
  <p:sldIdLst>
    <p:sldId id="728" r:id="rId4"/>
    <p:sldId id="730" r:id="rId5"/>
    <p:sldId id="737" r:id="rId6"/>
    <p:sldId id="739" r:id="rId7"/>
    <p:sldId id="738" r:id="rId8"/>
    <p:sldId id="740" r:id="rId9"/>
    <p:sldId id="741" r:id="rId10"/>
    <p:sldId id="742" r:id="rId11"/>
    <p:sldId id="725" r:id="rId12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0" autoAdjust="0"/>
    <p:restoredTop sz="94394" autoAdjust="0"/>
  </p:normalViewPr>
  <p:slideViewPr>
    <p:cSldViewPr showGuides="1">
      <p:cViewPr varScale="1">
        <p:scale>
          <a:sx n="102" d="100"/>
          <a:sy n="102" d="100"/>
        </p:scale>
        <p:origin x="9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t>17 August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t>17 August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t>17-Aug-25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t>17-Aug-25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t>17-Aug-25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t>17-Aug-25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t>1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4D878A-7866-0A12-E99E-39A6FE8175B4}"/>
              </a:ext>
            </a:extLst>
          </p:cNvPr>
          <p:cNvSpPr txBox="1"/>
          <p:nvPr/>
        </p:nvSpPr>
        <p:spPr>
          <a:xfrm>
            <a:off x="323528" y="85116"/>
            <a:ext cx="7992888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KONGU ENGINEERING COLLEGE</a:t>
            </a:r>
            <a:r>
              <a:rPr lang="en-US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PERUNDURAI ERODE-638060</a:t>
            </a:r>
          </a:p>
          <a:p>
            <a:pPr algn="ctr"/>
            <a:endParaRPr lang="en-US" sz="9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</a:t>
            </a: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Full Stack REV-1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F16F6-0AD0-90A8-9A1E-C835EE3A3BCC}"/>
              </a:ext>
            </a:extLst>
          </p:cNvPr>
          <p:cNvSpPr txBox="1"/>
          <p:nvPr/>
        </p:nvSpPr>
        <p:spPr>
          <a:xfrm>
            <a:off x="827584" y="1914197"/>
            <a:ext cx="5994813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</a:p>
          <a:p>
            <a:pPr marL="457200" lvl="1" indent="45720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23ADR066-</a:t>
            </a:r>
            <a:r>
              <a:rPr lang="en-I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Jagan B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57200" lvl="1" indent="457200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23ADR102-Maiyarasu P</a:t>
            </a:r>
          </a:p>
          <a:p>
            <a:pPr marL="457200" lvl="1" indent="457200"/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23ADR113-Mukesh hari S</a:t>
            </a:r>
          </a:p>
          <a:p>
            <a:pPr marL="457200" lvl="1" indent="457200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:</a:t>
            </a:r>
          </a:p>
          <a:p>
            <a:r>
              <a:rPr lang="en-IN" alt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Mr</a:t>
            </a: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2663" y="2413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OBJECTIVE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ED357739-F070-4EFC-A6E5-5A83E9C68C58}" type="slidenum">
              <a:rPr lang="en-US" altLang="en-US">
                <a:solidFill>
                  <a:srgbClr val="FFFFFF"/>
                </a:solidFill>
              </a:rPr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7412" name="Content Placeholder 2"/>
          <p:cNvSpPr>
            <a:spLocks noGrp="1"/>
          </p:cNvSpPr>
          <p:nvPr>
            <p:ph sz="quarter" idx="1"/>
          </p:nvPr>
        </p:nvSpPr>
        <p:spPr>
          <a:xfrm>
            <a:off x="622662" y="1600200"/>
            <a:ext cx="8341826" cy="4873625"/>
          </a:xfrm>
        </p:spPr>
        <p:txBody>
          <a:bodyPr/>
          <a:lstStyle/>
          <a:p>
            <a:r>
              <a:rPr lang="en-US" dirty="0"/>
              <a:t>To design and develop a </a:t>
            </a:r>
            <a:r>
              <a:rPr lang="en-US" b="1" dirty="0"/>
              <a:t>user-friendly online food ordering platform</a:t>
            </a:r>
            <a:r>
              <a:rPr lang="en-US" dirty="0"/>
              <a:t> for South Indian dishes.</a:t>
            </a:r>
          </a:p>
          <a:p>
            <a:r>
              <a:rPr lang="en-US" dirty="0"/>
              <a:t>To allow customers to </a:t>
            </a:r>
            <a:r>
              <a:rPr lang="en-US" b="1" dirty="0"/>
              <a:t>browse menus, view special dishes, and order food</a:t>
            </a:r>
            <a:r>
              <a:rPr lang="en-US" dirty="0"/>
              <a:t> seamlessly.</a:t>
            </a:r>
          </a:p>
          <a:p>
            <a:r>
              <a:rPr lang="en-US" dirty="0"/>
              <a:t>To implement a </a:t>
            </a:r>
            <a:r>
              <a:rPr lang="en-US" b="1" dirty="0"/>
              <a:t>cart system and instant ordering option</a:t>
            </a:r>
            <a:r>
              <a:rPr lang="en-US" dirty="0"/>
              <a:t> for enhanced user experience.</a:t>
            </a:r>
          </a:p>
          <a:p>
            <a:r>
              <a:rPr lang="en-US" dirty="0"/>
              <a:t>To provide a </a:t>
            </a:r>
            <a:r>
              <a:rPr lang="en-US" b="1" dirty="0"/>
              <a:t>scalable and responsive application</a:t>
            </a:r>
            <a:r>
              <a:rPr lang="en-US" dirty="0"/>
              <a:t> accessible on multiple devices.</a:t>
            </a:r>
          </a:p>
          <a:p>
            <a:r>
              <a:rPr lang="en-US" dirty="0"/>
              <a:t>Long-term objective: integrate </a:t>
            </a:r>
            <a:r>
              <a:rPr lang="en-US" b="1" dirty="0"/>
              <a:t>order tracking, online payments, and admin management</a:t>
            </a:r>
            <a:endParaRPr lang="en-US" dirty="0"/>
          </a:p>
        </p:txBody>
      </p:sp>
      <p:sp>
        <p:nvSpPr>
          <p:cNvPr id="17413" name="Date Placeholder 3"/>
          <p:cNvSpPr txBox="1"/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pic>
        <p:nvPicPr>
          <p:cNvPr id="7" name="Picture 6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D234-268A-EA51-A3E2-03458D2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rgbClr val="0000FF"/>
                </a:solidFill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3C6E-8872-8080-C345-0C8AB0152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</a:t>
            </a:r>
            <a:endParaRPr lang="en-IN" dirty="0"/>
          </a:p>
          <a:p>
            <a:pPr lvl="1"/>
            <a:r>
              <a:rPr lang="en-IN" dirty="0"/>
              <a:t>React.js → For building interactive UI components.</a:t>
            </a:r>
          </a:p>
          <a:p>
            <a:pPr lvl="1"/>
            <a:r>
              <a:rPr lang="en-IN" dirty="0"/>
              <a:t>HTML, CSS, JavaScript → For responsive design &amp; styling.</a:t>
            </a:r>
          </a:p>
          <a:p>
            <a:r>
              <a:rPr lang="en-IN" b="1" dirty="0"/>
              <a:t>Backend</a:t>
            </a:r>
            <a:endParaRPr lang="en-IN" dirty="0"/>
          </a:p>
          <a:p>
            <a:pPr lvl="1"/>
            <a:r>
              <a:rPr lang="en-IN" dirty="0"/>
              <a:t>Node.js + Express.js</a:t>
            </a:r>
          </a:p>
          <a:p>
            <a:r>
              <a:rPr lang="en-IN" b="1" dirty="0"/>
              <a:t>Database</a:t>
            </a:r>
            <a:endParaRPr lang="en-IN" dirty="0"/>
          </a:p>
          <a:p>
            <a:pPr lvl="1"/>
            <a:r>
              <a:rPr lang="en-IN" dirty="0"/>
              <a:t>MongoDB </a:t>
            </a:r>
          </a:p>
          <a:p>
            <a:r>
              <a:rPr lang="en-IN" b="1" dirty="0"/>
              <a:t>Others</a:t>
            </a:r>
            <a:endParaRPr lang="en-IN" dirty="0"/>
          </a:p>
          <a:p>
            <a:pPr lvl="1"/>
            <a:r>
              <a:rPr lang="en-IN" dirty="0"/>
              <a:t>GitHub → Version control.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B048-742B-1C66-C5CE-7B2D118D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17-Aug-25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88DD-1B7D-9290-BFAA-EAC7B8C9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AC1A-2445-C71D-5DC5-7B91C4A8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D3C9-C553-9F7C-46E9-1167E9A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17-Aug-25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4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83CB5-5279-ABBD-C9A8-AEC56A63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7BE8D-1A20-AB4D-F1D8-720123BE3C45}"/>
              </a:ext>
            </a:extLst>
          </p:cNvPr>
          <p:cNvSpPr txBox="1"/>
          <p:nvPr/>
        </p:nvSpPr>
        <p:spPr>
          <a:xfrm>
            <a:off x="1259632" y="1582341"/>
            <a:ext cx="55983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Implemented (50%)</a:t>
            </a:r>
          </a:p>
          <a:p>
            <a:pPr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Home Page with login/signup.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Special Dish of the Day highlight.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Menu section with </a:t>
            </a:r>
            <a:r>
              <a:rPr lang="en-US" b="1" dirty="0"/>
              <a:t>Most Popular Dishes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Cart &amp; Buy Now functionality.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Chat support option.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Pending</a:t>
            </a:r>
          </a:p>
          <a:p>
            <a:pPr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Secure login authentication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Online payment gateway.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 tracking system.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Admin panel for menu &amp; order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D2A04-1B55-BF1A-9FA6-D04C8E453F0E}"/>
              </a:ext>
            </a:extLst>
          </p:cNvPr>
          <p:cNvSpPr txBox="1"/>
          <p:nvPr/>
        </p:nvSpPr>
        <p:spPr>
          <a:xfrm>
            <a:off x="1043608" y="534165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000" b="1" dirty="0">
                <a:solidFill>
                  <a:srgbClr val="0000FF"/>
                </a:solidFill>
              </a:rPr>
              <a:t>Features &amp;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6001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22DEE-63F4-0F38-2E46-1B641684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17-Aug-25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2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15E7A-2BC2-A700-AFFF-5C3D5901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17-Aug-25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5DC36-E94B-19D6-8BC1-890B6DF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t>17-Aug-25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2F2F5-862E-39B0-CB5A-37F5D67A22D0}"/>
              </a:ext>
            </a:extLst>
          </p:cNvPr>
          <p:cNvSpPr txBox="1"/>
          <p:nvPr/>
        </p:nvSpPr>
        <p:spPr>
          <a:xfrm>
            <a:off x="1405473" y="1485939"/>
            <a:ext cx="69109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kaushikjadhav01 / Online-Food-Ordering-Web-App</a:t>
            </a:r>
            <a:br>
              <a:rPr lang="en-US" dirty="0"/>
            </a:br>
            <a:r>
              <a:rPr lang="en-US" dirty="0"/>
              <a:t>	A widely-used implementation of an online food ordering system built using</a:t>
            </a:r>
            <a:r>
              <a:rPr lang="en-US" b="1" dirty="0"/>
              <a:t> PHP, MySQL, HTML, CSS, and JS</a:t>
            </a:r>
            <a:r>
              <a:rPr lang="en-US" dirty="0"/>
              <a:t>, complete with admin and user roles. Highly practical for full-stack architecture inspiration.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nikulram</a:t>
            </a:r>
            <a:r>
              <a:rPr lang="en-IN" b="1" dirty="0"/>
              <a:t> / Online-Food-Ordering-System</a:t>
            </a:r>
            <a:br>
              <a:rPr lang="en-IN" dirty="0"/>
            </a:br>
            <a:r>
              <a:rPr lang="en-IN" dirty="0"/>
              <a:t>	A clean and functional platform using </a:t>
            </a:r>
            <a:r>
              <a:rPr lang="en-IN" b="1" dirty="0"/>
              <a:t>PHP and MySQL</a:t>
            </a:r>
            <a:r>
              <a:rPr lang="en-IN" dirty="0"/>
              <a:t>, covering features like menu browsing, cart, checkout, order history, and admin menu &amp; user management. Excellent for core functionality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65D78-779B-B176-4017-DBCA9B83CA30}"/>
              </a:ext>
            </a:extLst>
          </p:cNvPr>
          <p:cNvSpPr txBox="1"/>
          <p:nvPr/>
        </p:nvSpPr>
        <p:spPr>
          <a:xfrm>
            <a:off x="2411760" y="48005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4000" dirty="0">
                <a:solidFill>
                  <a:srgbClr val="0000FF"/>
                </a:solidFill>
              </a:rPr>
              <a:t>References</a:t>
            </a:r>
            <a:endParaRPr lang="en-US" sz="4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4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t>17-Aug-25</a:t>
            </a:fld>
            <a:endParaRPr lang="en-US" dirty="0"/>
          </a:p>
        </p:txBody>
      </p:sp>
      <p:pic>
        <p:nvPicPr>
          <p:cNvPr id="5" name="Picture 4" descr="kec2blackborder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2612"/>
            <a:ext cx="508210" cy="6327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18</TotalTime>
  <Words>295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PROBLEM OBJECTIVE</vt:lpstr>
      <vt:lpstr>Technical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Mukesh hari s</cp:lastModifiedBy>
  <cp:revision>1424</cp:revision>
  <dcterms:created xsi:type="dcterms:W3CDTF">2013-12-25T07:56:00Z</dcterms:created>
  <dcterms:modified xsi:type="dcterms:W3CDTF">2025-08-17T16:35:39Z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6FD8D6A3114B4E21BCF04633394A4415_13</vt:lpwstr>
  </property>
  <property fmtid="{D5CDD505-2E9C-101B-9397-08002B2CF9AE}" pid="3" name="KSOProductBuildVer">
    <vt:lpwstr>1033-12.2.0.13472</vt:lpwstr>
  </property>
</Properties>
</file>