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80A3-DAA3-DE68-9F89-570FC7F6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CD97-8276-5401-51C9-E7B248B7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E34A-BE5B-1944-F5B4-A8634E9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62D0-21EF-356E-90DE-23EC0BDB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83BD-ADD0-80CE-B198-852CDFA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B5B-4ACB-D311-25FB-830EE7D4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AF70-F8F3-ECBB-94FA-F58855984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D866-5520-79C8-A53A-5ACF6241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9D1D-3D7A-A839-77DC-35C1AAF6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C3C6-38C3-69D0-ED5A-508274CB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A9606-8C29-A4F0-149A-458434710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05DA-3C52-4814-6A62-EB2E18E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E72A-50BE-21B5-4674-A4833A20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DE8B-58EA-8183-8EA5-0FDD601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BC1A-88AD-938B-0216-93593397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94BC-126E-FE23-4659-98AD11A0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2EE3-B468-AD28-A740-9E188F11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EC46-A367-05B7-C909-8E0F0E1A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B270-ED4C-DF04-4090-023D23B8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9AE6-0A29-90E6-910C-4F21B7E7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D34-D7CE-0710-5452-9040F8CF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F9C2-58D3-6E5D-1A7F-C945D58A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2CD5-BA76-EA5B-07AB-2F520222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13FE-8861-D226-684C-284665AC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B42-7417-2F77-BA4F-40BD0AD3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5C46-F17B-32F8-C323-75050CF75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599A-83D1-591D-1D4A-AAACCC89D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357C4-E413-6E81-D2EF-48A27574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BB1D-AE54-6477-AF72-DE534FC3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58C5-E1BB-D9A1-220A-3445720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7F47-7A06-39EC-3A7C-60BBD32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DD99-59D0-7F60-E272-1C5E18E4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11E9-F4DE-7653-0AE3-9799F77E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7A57-8986-011C-E915-8D0E8E78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E2F2B-9384-9024-3DC0-EFAA45053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59BF8-5351-8E92-6FEF-A68441689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9E699-C6F9-54F9-CA32-9058E871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617E8-ACC2-C3F2-16B0-94F5F9B1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1CC5D-8D23-EC7F-FD4B-DD157580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2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F106-C700-BCB9-E736-75DBBF60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5BF23-B0FD-24CF-FBAF-D81AB23C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731E-050E-D34C-D366-C3ED4D57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0FF44-1B00-8602-57B2-48B15DDC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A7C2C-A8B9-2F64-B127-F89FAD54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822C4-0EF2-D891-4FD0-F976DE90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103F4-523B-A231-4391-C2188247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1B6E-D215-1EA0-6A0D-10E8C29B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45E2-B472-ABF9-48DF-D5FD97DC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82782-FB50-9B2E-175B-ED9D0407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C76B-4F1F-9D26-9BF3-3811A350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1764-A3B0-4E01-F0AE-69FC1BC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242-60D0-8AF0-07F7-A1EE71C8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1B18-846B-B3BE-750B-FD3B56CE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9657-C5EC-EFAE-25FB-B8558F07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A55F6-E20B-B189-EDC0-54D1BFF7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07594-018F-42E0-2B82-603F7364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0262-5805-A2B9-57DD-F8D603F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23FE-CA33-7D44-7BCD-179EF31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13E3A-0A13-1B56-2AA8-A9B98FFA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9A490-21B4-7C43-34F7-949D84BC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669E-5F4D-A6AC-79D9-DE66FA7BE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8013-DF50-426F-B3D7-FB8038E2BA4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1D8F-255B-44A2-2F7D-0D2076CF5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F063-63D1-29E0-98B2-98FDF156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70CE-FA2C-480E-9F48-4CFBA3CD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8B09F-06E9-2EC8-7C78-2C076FDB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6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50F08-6BB7-EEE8-58BB-6021E4DF9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B2CAF-3A2C-C6A3-2648-7E4C40F8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FDF01-0F9E-ED87-4029-1972CAAA5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AEF51-B5EE-8DBB-EA85-D3BAC69A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2A93F-7A1A-B1DD-F1FD-6292C28F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S.MUKESH KANNAN</dc:creator>
  <cp:lastModifiedBy>S.MUKESH KANNAN</cp:lastModifiedBy>
  <cp:revision>1</cp:revision>
  <dcterms:created xsi:type="dcterms:W3CDTF">2025-07-28T14:58:36Z</dcterms:created>
  <dcterms:modified xsi:type="dcterms:W3CDTF">2025-07-28T14:58:36Z</dcterms:modified>
</cp:coreProperties>
</file>