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809631/f/dea28725-e99e-4091-a7e5-79512e3352f2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u</a:t>
            </a:r>
            <a:r>
              <a:rPr sz="2400" lang="en-US"/>
              <a:t>k</a:t>
            </a:r>
            <a:r>
              <a:rPr sz="2400" lang="en-US"/>
              <a:t>esh</a:t>
            </a:r>
            <a:r>
              <a:rPr sz="2400" lang="en-US"/>
              <a:t>k</a:t>
            </a:r>
            <a:r>
              <a:rPr sz="2400" lang="en-US"/>
              <a:t>umar </a:t>
            </a:r>
            <a:r>
              <a:rPr sz="2400" lang="en-US"/>
              <a:t>V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,</a:t>
            </a:r>
            <a:r>
              <a:rPr dirty="0" sz="2400" lang="en-US"/>
              <a:t>asunm1455312213385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2391727" y="2191961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Descriptive analytics.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2. Inferential analytics.
3. Predictive analytics.
4. Correlation analytics
5. Regression analytics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973897" y="2019300"/>
          <a:ext cx="4523616" cy="31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015978" y="1706880"/>
            <a:ext cx="607002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834071" y="2488101"/>
            <a:ext cx="645102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676274" y="2246313"/>
            <a:ext cx="7443954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*Project Title:* Employee Performance Analysis using Excel
*Objective:* To analyze employee performance data using Excel and provide insights to inform talent development programs, improve team performance, and enhance the overall employee experience.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1311419" y="2308859"/>
            <a:ext cx="5541818" cy="2186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HR Manager,
Supervisor
Department heads
Operation manager
Business analysts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3153727" y="221361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Solutions: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Collect and clean.
Create a customizable excel
Analyze performance
Identify top performance
Develop recommendations for improvement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0" name=""/>
          <p:cNvSpPr txBox="1"/>
          <p:nvPr/>
        </p:nvSpPr>
        <p:spPr>
          <a:xfrm>
            <a:off x="1240966" y="1409532"/>
            <a:ext cx="587086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data set contains employee performance data for [company name) employees, collected over a period of Time frame).
The data includes:
1. Employee id
2. Name
3. Department
4. Job title
5. Performance rating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8"/>
          <p:cNvSpPr txBox="1"/>
          <p:nvPr/>
        </p:nvSpPr>
        <p:spPr>
          <a:xfrm>
            <a:off x="1300161" y="2199234"/>
            <a:ext cx="7494926" cy="9296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2024-08-30T15:52:03Z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ba27c86c20e2447883d006588398588f</vt:lpwstr>
  </property>
</Properties>
</file>