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9BA8B7"/>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82" d="100"/>
          <a:sy n="82" d="100"/>
        </p:scale>
        <p:origin x="720"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82"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1097280" y="758952"/>
            <a:ext cx="10058400" cy="3566160"/>
          </a:xfrm>
        </p:spPr>
        <p:txBody>
          <a:bodyPr anchor="b">
            <a:normAutofit/>
          </a:bodyPr>
          <a:lstStyle>
            <a:lvl1pPr algn="l">
              <a:lnSpc>
                <a:spcPct val="90000"/>
              </a:lnSpc>
              <a:defRPr baseline="0" sz="8000" spc="-50">
                <a:solidFill>
                  <a:schemeClr val="tx1">
                    <a:lumMod val="85000"/>
                    <a:lumOff val="15000"/>
                  </a:schemeClr>
                </a:solidFill>
              </a:defRPr>
            </a:lvl1pPr>
          </a:lstStyle>
          <a:p>
            <a:r>
              <a:rPr lang="en-US"/>
              <a:t>Click to edit Master title style</a:t>
            </a:r>
            <a:endParaRPr dirty="0" lang="en-US"/>
          </a:p>
        </p:txBody>
      </p:sp>
      <p:sp>
        <p:nvSpPr>
          <p:cNvPr id="1048584" name="Subtitle 2"/>
          <p:cNvSpPr>
            <a:spLocks noGrp="1"/>
          </p:cNvSpPr>
          <p:nvPr>
            <p:ph type="subTitle" idx="1"/>
          </p:nvPr>
        </p:nvSpPr>
        <p:spPr>
          <a:xfrm>
            <a:off x="1100051" y="4645152"/>
            <a:ext cx="10058400" cy="1143000"/>
          </a:xfrm>
        </p:spPr>
        <p:txBody>
          <a:bodyPr lIns="91440" rIns="91440">
            <a:normAutofit/>
          </a:bodyPr>
          <a:lstStyle>
            <a:lvl1pPr algn="l" indent="0" marL="0">
              <a:buNone/>
              <a:defRPr baseline="0" cap="all" sz="2400" spc="200">
                <a:solidFill>
                  <a:schemeClr val="tx1"/>
                </a:solidFill>
                <a:latin typeface="+mn-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cxnSp>
        <p:nvCxnSpPr>
          <p:cNvPr id="3145729" name="Straight Connector 8"/>
          <p:cNvCxnSpPr>
            <a:cxnSpLocks/>
          </p:cNvCxnSpPr>
          <p:nvPr/>
        </p:nvCxnSpPr>
        <p:spPr>
          <a:xfrm>
            <a:off x="1207658" y="4474741"/>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585" name="Date Placeholder 3"/>
          <p:cNvSpPr>
            <a:spLocks noGrp="1"/>
          </p:cNvSpPr>
          <p:nvPr>
            <p:ph type="dt" sz="half" idx="10"/>
          </p:nvPr>
        </p:nvSpPr>
        <p:spPr/>
        <p:txBody>
          <a:bodyPr/>
          <a:p>
            <a:fld id="{9184DA70-C731-4C70-880D-CCD4705E623C}" type="datetime1">
              <a:rPr lang="en-US" smtClean="0"/>
              <a:t>10/9/2023</a:t>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Vertical Text Placeholder 2"/>
          <p:cNvSpPr>
            <a:spLocks noGrp="1"/>
          </p:cNvSpPr>
          <p:nvPr>
            <p:ph type="body" orient="vert" idx="1"/>
          </p:nvPr>
        </p:nvSpPr>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6" name="Date Placeholder 6"/>
          <p:cNvSpPr>
            <a:spLocks noGrp="1"/>
          </p:cNvSpPr>
          <p:nvPr>
            <p:ph type="dt" sz="half" idx="10"/>
          </p:nvPr>
        </p:nvSpPr>
        <p:spPr/>
        <p:txBody>
          <a:bodyPr/>
          <a:p>
            <a:fld id="{B612A279-0833-481D-8C56-F67FD0AC6C50}" type="datetime1">
              <a:rPr lang="en-US" smtClean="0"/>
              <a:t>10/9/2023</a:t>
            </a:fld>
            <a:endParaRPr dirty="0" lang="en-US"/>
          </a:p>
        </p:txBody>
      </p:sp>
      <p:sp>
        <p:nvSpPr>
          <p:cNvPr id="1048627" name="Footer Placeholder 7"/>
          <p:cNvSpPr>
            <a:spLocks noGrp="1"/>
          </p:cNvSpPr>
          <p:nvPr>
            <p:ph type="ftr" sz="quarter" idx="11"/>
          </p:nvPr>
        </p:nvSpPr>
        <p:spPr/>
        <p:txBody>
          <a:bodyPr/>
          <a:p>
            <a:endParaRPr dirty="0" lang="en-US"/>
          </a:p>
        </p:txBody>
      </p:sp>
      <p:sp>
        <p:nvSpPr>
          <p:cNvPr id="1048628" name="Slide Number Placeholder 8"/>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13" name="Rectangle 8"/>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4" name="Vertical Title 1"/>
          <p:cNvSpPr>
            <a:spLocks noGrp="1"/>
          </p:cNvSpPr>
          <p:nvPr>
            <p:ph type="title" orient="vert"/>
          </p:nvPr>
        </p:nvSpPr>
        <p:spPr>
          <a:xfrm>
            <a:off x="8724900" y="412302"/>
            <a:ext cx="2628900" cy="5759898"/>
          </a:xfrm>
        </p:spPr>
        <p:txBody>
          <a:bodyPr vert="eaVert"/>
          <a:p>
            <a:r>
              <a:rPr lang="en-US"/>
              <a:t>Click to edit Master title style</a:t>
            </a:r>
            <a:endParaRPr dirty="0" lang="en-US"/>
          </a:p>
        </p:txBody>
      </p:sp>
      <p:sp>
        <p:nvSpPr>
          <p:cNvPr id="1048615" name="Vertical Text Placeholder 2"/>
          <p:cNvSpPr>
            <a:spLocks noGrp="1"/>
          </p:cNvSpPr>
          <p:nvPr>
            <p:ph type="body" orient="vert" idx="1"/>
          </p:nvPr>
        </p:nvSpPr>
        <p:spPr>
          <a:xfrm>
            <a:off x="838200" y="412302"/>
            <a:ext cx="7734300" cy="5759898"/>
          </a:xfrm>
        </p:spPr>
        <p:txBody>
          <a:bodyPr bIns="0" lIns="45720" rIns="45720" tIns="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6" name="Date Placeholder 6"/>
          <p:cNvSpPr>
            <a:spLocks noGrp="1"/>
          </p:cNvSpPr>
          <p:nvPr>
            <p:ph type="dt" sz="half" idx="10"/>
          </p:nvPr>
        </p:nvSpPr>
        <p:spPr/>
        <p:txBody>
          <a:bodyPr/>
          <a:p>
            <a:fld id="{6587DA83-5663-4C9C-B9AA-0B40A3DAFF81}" type="datetime1">
              <a:rPr lang="en-US" smtClean="0"/>
              <a:t>10/9/2023</a:t>
            </a:fld>
            <a:endParaRPr dirty="0" lang="en-US"/>
          </a:p>
        </p:txBody>
      </p:sp>
      <p:sp>
        <p:nvSpPr>
          <p:cNvPr id="1048617" name="Footer Placeholder 7"/>
          <p:cNvSpPr>
            <a:spLocks noGrp="1"/>
          </p:cNvSpPr>
          <p:nvPr>
            <p:ph type="ftr" sz="quarter" idx="11"/>
          </p:nvPr>
        </p:nvSpPr>
        <p:spPr/>
        <p:txBody>
          <a:bodyPr/>
          <a:p>
            <a:endParaRPr dirty="0" lang="en-US"/>
          </a:p>
        </p:txBody>
      </p:sp>
      <p:sp>
        <p:nvSpPr>
          <p:cNvPr id="1048618" name="Slide Number Placeholder 9"/>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6"/>
          <p:cNvSpPr>
            <a:spLocks noGrp="1"/>
          </p:cNvSpPr>
          <p:nvPr>
            <p:ph type="dt" sz="half" idx="10"/>
          </p:nvPr>
        </p:nvSpPr>
        <p:spPr/>
        <p:txBody>
          <a:bodyPr/>
          <a:p>
            <a:fld id="{4BE1D723-8F53-4F53-90B0-1982A396982E}" type="datetime1">
              <a:rPr lang="en-US" smtClean="0"/>
              <a:t>10/9/2023</a:t>
            </a:fld>
            <a:endParaRPr dirty="0" lang="en-US"/>
          </a:p>
        </p:txBody>
      </p:sp>
      <p:sp>
        <p:nvSpPr>
          <p:cNvPr id="1048622" name="Footer Placeholder 7"/>
          <p:cNvSpPr>
            <a:spLocks noGrp="1"/>
          </p:cNvSpPr>
          <p:nvPr>
            <p:ph type="ftr" sz="quarter" idx="11"/>
          </p:nvPr>
        </p:nvSpPr>
        <p:spPr/>
        <p:txBody>
          <a:bodyPr/>
          <a:p>
            <a:endParaRPr dirty="0" lang="en-US"/>
          </a:p>
        </p:txBody>
      </p:sp>
      <p:sp>
        <p:nvSpPr>
          <p:cNvPr id="1048623" name="Slide Number Placeholder 8"/>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43" name=""/>
        <p:cNvGrpSpPr/>
        <p:nvPr/>
      </p:nvGrpSpPr>
      <p:grpSpPr>
        <a:xfrm>
          <a:off x="0" y="0"/>
          <a:ext cx="0" cy="0"/>
          <a:chOff x="0" y="0"/>
          <a:chExt cx="0" cy="0"/>
        </a:xfrm>
      </p:grpSpPr>
      <p:sp>
        <p:nvSpPr>
          <p:cNvPr id="1048629"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0" name="Title 1"/>
          <p:cNvSpPr>
            <a:spLocks noGrp="1"/>
          </p:cNvSpPr>
          <p:nvPr>
            <p:ph type="title"/>
          </p:nvPr>
        </p:nvSpPr>
        <p:spPr>
          <a:xfrm>
            <a:off x="1097280" y="758952"/>
            <a:ext cx="10058400" cy="3566160"/>
          </a:xfrm>
        </p:spPr>
        <p:txBody>
          <a:bodyPr anchor="b" anchorCtr="0">
            <a:normAutofit/>
          </a:bodyPr>
          <a:lstStyle>
            <a:lvl1pPr>
              <a:lnSpc>
                <a:spcPct val="90000"/>
              </a:lnSpc>
              <a:defRPr b="0" sz="8000">
                <a:solidFill>
                  <a:schemeClr val="tx1">
                    <a:lumMod val="85000"/>
                    <a:lumOff val="15000"/>
                  </a:schemeClr>
                </a:solidFill>
              </a:defRPr>
            </a:lvl1pPr>
          </a:lstStyle>
          <a:p>
            <a:r>
              <a:rPr lang="en-US"/>
              <a:t>Click to edit Master title style</a:t>
            </a:r>
            <a:endParaRPr dirty="0" lang="en-US"/>
          </a:p>
        </p:txBody>
      </p:sp>
      <p:sp>
        <p:nvSpPr>
          <p:cNvPr id="1048631" name="Text Placeholder 2"/>
          <p:cNvSpPr>
            <a:spLocks noGrp="1"/>
          </p:cNvSpPr>
          <p:nvPr>
            <p:ph type="body" idx="1"/>
          </p:nvPr>
        </p:nvSpPr>
        <p:spPr>
          <a:xfrm>
            <a:off x="1097280" y="4663440"/>
            <a:ext cx="10058400" cy="1143000"/>
          </a:xfrm>
        </p:spPr>
        <p:txBody>
          <a:bodyPr anchor="t" anchorCtr="0" lIns="91440" rIns="91440">
            <a:normAutofit/>
          </a:bodyPr>
          <a:lstStyle>
            <a:lvl1pPr indent="0" marL="0">
              <a:buNone/>
              <a:defRPr baseline="0" cap="all" sz="2400" spc="200">
                <a:solidFill>
                  <a:schemeClr val="tx1"/>
                </a:solidFill>
                <a:latin typeface="+mn-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cxnSp>
        <p:nvCxnSpPr>
          <p:cNvPr id="3145731" name="Straight Connector 8"/>
          <p:cNvCxnSpPr>
            <a:cxnSpLocks/>
          </p:cNvCxnSpPr>
          <p:nvPr/>
        </p:nvCxnSpPr>
        <p:spPr>
          <a:xfrm>
            <a:off x="1207658" y="4485132"/>
            <a:ext cx="987552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632" name="Date Placeholder 6"/>
          <p:cNvSpPr>
            <a:spLocks noGrp="1"/>
          </p:cNvSpPr>
          <p:nvPr>
            <p:ph type="dt" sz="half" idx="10"/>
          </p:nvPr>
        </p:nvSpPr>
        <p:spPr/>
        <p:txBody>
          <a:bodyPr/>
          <a:p>
            <a:fld id="{97669AF7-7BEB-44E4-9852-375E34362B5B}" type="datetime1">
              <a:rPr lang="en-US" smtClean="0"/>
              <a:t>10/9/2023</a:t>
            </a:fld>
            <a:endParaRPr dirty="0" lang="en-US"/>
          </a:p>
        </p:txBody>
      </p:sp>
      <p:sp>
        <p:nvSpPr>
          <p:cNvPr id="1048633" name="Footer Placeholder 7"/>
          <p:cNvSpPr>
            <a:spLocks noGrp="1"/>
          </p:cNvSpPr>
          <p:nvPr>
            <p:ph type="ftr" sz="quarter" idx="11"/>
          </p:nvPr>
        </p:nvSpPr>
        <p:spPr/>
        <p:txBody>
          <a:bodyPr/>
          <a:p>
            <a:endParaRPr dirty="0" lang="en-US"/>
          </a:p>
        </p:txBody>
      </p:sp>
      <p:sp>
        <p:nvSpPr>
          <p:cNvPr id="1048634" name="Slide Number Placeholder 10"/>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35" name="Title 7"/>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36" name="Content Placeholder 2"/>
          <p:cNvSpPr>
            <a:spLocks noGrp="1"/>
          </p:cNvSpPr>
          <p:nvPr>
            <p:ph sz="half" idx="1"/>
          </p:nvPr>
        </p:nvSpPr>
        <p:spPr>
          <a:xfrm>
            <a:off x="1097280" y="2120900"/>
            <a:ext cx="4639736" cy="374819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7" name="Content Placeholder 3"/>
          <p:cNvSpPr>
            <a:spLocks noGrp="1"/>
          </p:cNvSpPr>
          <p:nvPr>
            <p:ph sz="half" idx="2"/>
          </p:nvPr>
        </p:nvSpPr>
        <p:spPr>
          <a:xfrm>
            <a:off x="6515944" y="2120900"/>
            <a:ext cx="4639736" cy="37481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Date Placeholder 1"/>
          <p:cNvSpPr>
            <a:spLocks noGrp="1"/>
          </p:cNvSpPr>
          <p:nvPr>
            <p:ph type="dt" sz="half" idx="10"/>
          </p:nvPr>
        </p:nvSpPr>
        <p:spPr/>
        <p:txBody>
          <a:bodyPr/>
          <a:p>
            <a:fld id="{BAAAC38D-0552-4C82-B593-E6124DFADBE2}" type="datetime1">
              <a:rPr lang="en-US" smtClean="0"/>
              <a:t>10/9/2023</a:t>
            </a:fld>
            <a:endParaRPr dirty="0" lang="en-US"/>
          </a:p>
        </p:txBody>
      </p:sp>
      <p:sp>
        <p:nvSpPr>
          <p:cNvPr id="1048639" name="Footer Placeholder 8"/>
          <p:cNvSpPr>
            <a:spLocks noGrp="1"/>
          </p:cNvSpPr>
          <p:nvPr>
            <p:ph type="ftr" sz="quarter" idx="11"/>
          </p:nvPr>
        </p:nvSpPr>
        <p:spPr/>
        <p:txBody>
          <a:bodyPr/>
          <a:p>
            <a:endParaRPr dirty="0" lang="en-US"/>
          </a:p>
        </p:txBody>
      </p:sp>
      <p:sp>
        <p:nvSpPr>
          <p:cNvPr id="1048640" name="Slide Number Placeholder 9"/>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41" name="Title 9"/>
          <p:cNvSpPr>
            <a:spLocks noGrp="1"/>
          </p:cNvSpPr>
          <p:nvPr>
            <p:ph type="title"/>
          </p:nvPr>
        </p:nvSpPr>
        <p:spPr>
          <a:xfrm>
            <a:off x="1097280" y="286603"/>
            <a:ext cx="10058400" cy="1450757"/>
          </a:xfrm>
        </p:spPr>
        <p:txBody>
          <a:bodyPr/>
          <a:p>
            <a:r>
              <a:rPr lang="en-US"/>
              <a:t>Click to edit Master title style</a:t>
            </a:r>
            <a:endParaRPr dirty="0" lang="en-US"/>
          </a:p>
        </p:txBody>
      </p:sp>
      <p:sp>
        <p:nvSpPr>
          <p:cNvPr id="1048642" name="Text Placeholder 2"/>
          <p:cNvSpPr>
            <a:spLocks noGrp="1"/>
          </p:cNvSpPr>
          <p:nvPr>
            <p:ph type="body" idx="1"/>
          </p:nvPr>
        </p:nvSpPr>
        <p:spPr>
          <a:xfrm>
            <a:off x="1097280"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3" name="Content Placeholder 3"/>
          <p:cNvSpPr>
            <a:spLocks noGrp="1"/>
          </p:cNvSpPr>
          <p:nvPr>
            <p:ph sz="half" idx="2"/>
          </p:nvPr>
        </p:nvSpPr>
        <p:spPr>
          <a:xfrm>
            <a:off x="1097280" y="2958274"/>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4" name="Text Placeholder 4"/>
          <p:cNvSpPr>
            <a:spLocks noGrp="1"/>
          </p:cNvSpPr>
          <p:nvPr>
            <p:ph type="body" sz="quarter" idx="3"/>
          </p:nvPr>
        </p:nvSpPr>
        <p:spPr>
          <a:xfrm>
            <a:off x="6515944" y="2057400"/>
            <a:ext cx="4639736" cy="736282"/>
          </a:xfrm>
        </p:spPr>
        <p:txBody>
          <a:bodyPr anchor="ctr" lIns="91440" rIns="91440">
            <a:normAutofit/>
          </a:bodyPr>
          <a:lstStyle>
            <a:lvl1pPr indent="0" marL="0">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Content Placeholder 5"/>
          <p:cNvSpPr>
            <a:spLocks noGrp="1"/>
          </p:cNvSpPr>
          <p:nvPr>
            <p:ph sz="quarter" idx="4"/>
          </p:nvPr>
        </p:nvSpPr>
        <p:spPr>
          <a:xfrm>
            <a:off x="6515944" y="2958273"/>
            <a:ext cx="4639736" cy="291082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6" name="Date Placeholder 1"/>
          <p:cNvSpPr>
            <a:spLocks noGrp="1"/>
          </p:cNvSpPr>
          <p:nvPr>
            <p:ph type="dt" sz="half" idx="10"/>
          </p:nvPr>
        </p:nvSpPr>
        <p:spPr/>
        <p:txBody>
          <a:bodyPr/>
          <a:p>
            <a:fld id="{D9DF0F1C-5577-4ACB-BB62-DF8F3C494C7E}" type="datetime1">
              <a:rPr lang="en-US" smtClean="0"/>
              <a:t>10/9/2023</a:t>
            </a:fld>
            <a:endParaRPr dirty="0" lang="en-US"/>
          </a:p>
        </p:txBody>
      </p:sp>
      <p:sp>
        <p:nvSpPr>
          <p:cNvPr id="1048647" name="Footer Placeholder 10"/>
          <p:cNvSpPr>
            <a:spLocks noGrp="1"/>
          </p:cNvSpPr>
          <p:nvPr>
            <p:ph type="ftr" sz="quarter" idx="11"/>
          </p:nvPr>
        </p:nvSpPr>
        <p:spPr/>
        <p:txBody>
          <a:bodyPr/>
          <a:p>
            <a:endParaRPr dirty="0" lang="en-US"/>
          </a:p>
        </p:txBody>
      </p:sp>
      <p:sp>
        <p:nvSpPr>
          <p:cNvPr id="1048648" name="Slide Number Placeholder 11"/>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lang="en-US"/>
              <a:t>Click to edit Master title style</a:t>
            </a:r>
            <a:endParaRPr dirty="0" lang="en-US"/>
          </a:p>
        </p:txBody>
      </p:sp>
      <p:sp>
        <p:nvSpPr>
          <p:cNvPr id="1048610" name="Date Placeholder 5"/>
          <p:cNvSpPr>
            <a:spLocks noGrp="1"/>
          </p:cNvSpPr>
          <p:nvPr>
            <p:ph type="dt" sz="half" idx="10"/>
          </p:nvPr>
        </p:nvSpPr>
        <p:spPr/>
        <p:txBody>
          <a:bodyPr/>
          <a:p>
            <a:fld id="{1775B394-D9F9-4F0C-B15D-605F45CB9E9F}" type="datetime1">
              <a:rPr lang="en-US" smtClean="0"/>
              <a:t>10/9/2023</a:t>
            </a:fld>
            <a:endParaRPr dirty="0" lang="en-US"/>
          </a:p>
        </p:txBody>
      </p:sp>
      <p:sp>
        <p:nvSpPr>
          <p:cNvPr id="1048611" name="Footer Placeholder 6"/>
          <p:cNvSpPr>
            <a:spLocks noGrp="1"/>
          </p:cNvSpPr>
          <p:nvPr>
            <p:ph type="ftr" sz="quarter" idx="11"/>
          </p:nvPr>
        </p:nvSpPr>
        <p:spPr/>
        <p:txBody>
          <a:bodyPr/>
          <a:p>
            <a:endParaRPr dirty="0" lang="en-US"/>
          </a:p>
        </p:txBody>
      </p:sp>
      <p:sp>
        <p:nvSpPr>
          <p:cNvPr id="1048612" name="Slide Number Placeholder 7"/>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6" name=""/>
        <p:cNvGrpSpPr/>
        <p:nvPr/>
      </p:nvGrpSpPr>
      <p:grpSpPr>
        <a:xfrm>
          <a:off x="0" y="0"/>
          <a:ext cx="0" cy="0"/>
          <a:chOff x="0" y="0"/>
          <a:chExt cx="0" cy="0"/>
        </a:xfrm>
      </p:grpSpPr>
      <p:sp>
        <p:nvSpPr>
          <p:cNvPr id="1048649" name="Rectangle 9"/>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0" name="Date Placeholder 1"/>
          <p:cNvSpPr>
            <a:spLocks noGrp="1"/>
          </p:cNvSpPr>
          <p:nvPr>
            <p:ph type="dt" sz="half" idx="10"/>
          </p:nvPr>
        </p:nvSpPr>
        <p:spPr/>
        <p:txBody>
          <a:bodyPr/>
          <a:p>
            <a:fld id="{39667345-2558-425A-8533-9BFDBCE15005}" type="datetime1">
              <a:rPr lang="en-US" smtClean="0"/>
              <a:t>10/9/2023</a:t>
            </a:fld>
            <a:endParaRPr dirty="0" lang="en-US"/>
          </a:p>
        </p:txBody>
      </p:sp>
      <p:sp>
        <p:nvSpPr>
          <p:cNvPr id="1048651" name="Footer Placeholder 2"/>
          <p:cNvSpPr>
            <a:spLocks noGrp="1"/>
          </p:cNvSpPr>
          <p:nvPr>
            <p:ph type="ftr" sz="quarter" idx="11"/>
          </p:nvPr>
        </p:nvSpPr>
        <p:spPr/>
        <p:txBody>
          <a:bodyPr/>
          <a:p>
            <a:endParaRPr dirty="0" lang="en-US"/>
          </a:p>
        </p:txBody>
      </p:sp>
      <p:sp>
        <p:nvSpPr>
          <p:cNvPr id="1048652" name="Slide Number Placeholder 3"/>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7" name=""/>
        <p:cNvGrpSpPr/>
        <p:nvPr/>
      </p:nvGrpSpPr>
      <p:grpSpPr>
        <a:xfrm>
          <a:off x="0" y="0"/>
          <a:ext cx="0" cy="0"/>
          <a:chOff x="0" y="0"/>
          <a:chExt cx="0" cy="0"/>
        </a:xfrm>
      </p:grpSpPr>
      <p:sp>
        <p:nvSpPr>
          <p:cNvPr id="1048653" name="Rectangle 7"/>
          <p:cNvSpPr/>
          <p:nvPr/>
        </p:nvSpPr>
        <p:spPr>
          <a:xfrm>
            <a:off x="16" y="0"/>
            <a:ext cx="4654296" cy="68580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4" name="Title 1"/>
          <p:cNvSpPr>
            <a:spLocks noGrp="1"/>
          </p:cNvSpPr>
          <p:nvPr>
            <p:ph type="title"/>
          </p:nvPr>
        </p:nvSpPr>
        <p:spPr>
          <a:xfrm>
            <a:off x="643466" y="786383"/>
            <a:ext cx="3517567" cy="2093975"/>
          </a:xfrm>
        </p:spPr>
        <p:txBody>
          <a:bodyPr anchor="b">
            <a:normAutofit/>
          </a:bodyPr>
          <a:lstStyle>
            <a:lvl1pPr>
              <a:lnSpc>
                <a:spcPct val="90000"/>
              </a:lnSpc>
              <a:defRPr b="0" sz="3600">
                <a:solidFill>
                  <a:srgbClr val="FFFFFF"/>
                </a:solidFill>
              </a:defRPr>
            </a:lvl1pPr>
          </a:lstStyle>
          <a:p>
            <a:r>
              <a:rPr lang="en-US"/>
              <a:t>Click to edit Master title style</a:t>
            </a:r>
            <a:endParaRPr dirty="0" lang="en-US"/>
          </a:p>
        </p:txBody>
      </p:sp>
      <p:sp>
        <p:nvSpPr>
          <p:cNvPr id="1048655" name="Content Placeholder 2"/>
          <p:cNvSpPr>
            <a:spLocks noGrp="1"/>
          </p:cNvSpPr>
          <p:nvPr>
            <p:ph idx="1"/>
          </p:nvPr>
        </p:nvSpPr>
        <p:spPr>
          <a:xfrm>
            <a:off x="5458984" y="812799"/>
            <a:ext cx="5928344" cy="52947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3"/>
          <p:cNvSpPr>
            <a:spLocks noGrp="1"/>
          </p:cNvSpPr>
          <p:nvPr>
            <p:ph type="body" sz="half" idx="2"/>
          </p:nvPr>
        </p:nvSpPr>
        <p:spPr>
          <a:xfrm>
            <a:off x="643465" y="3043050"/>
            <a:ext cx="3517567" cy="3064505"/>
          </a:xfrm>
        </p:spPr>
        <p:txBody>
          <a:bodyPr lIns="91440" rIns="91440">
            <a:normAutofit/>
          </a:bodyPr>
          <a:lstStyle>
            <a:lvl1pPr indent="0" marL="0">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7" name="Date Placeholder 4"/>
          <p:cNvSpPr>
            <a:spLocks noGrp="1"/>
          </p:cNvSpPr>
          <p:nvPr>
            <p:ph type="dt" sz="half" idx="10"/>
          </p:nvPr>
        </p:nvSpPr>
        <p:spPr>
          <a:xfrm>
            <a:off x="643464" y="6446520"/>
            <a:ext cx="3517568" cy="365125"/>
          </a:xfrm>
        </p:spPr>
        <p:txBody>
          <a:bodyPr/>
          <a:lstStyle>
            <a:lvl1pPr algn="l"/>
          </a:lstStyle>
          <a:p>
            <a:fld id="{92BEA474-078D-4E9B-9B14-09A87B19DC46}" type="datetime1">
              <a:rPr lang="en-US" smtClean="0"/>
              <a:t>10/9/2023</a:t>
            </a:fld>
            <a:endParaRPr dirty="0" lang="en-US"/>
          </a:p>
        </p:txBody>
      </p:sp>
      <p:sp>
        <p:nvSpPr>
          <p:cNvPr id="1048658"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dirty="0" lang="en-US"/>
          </a:p>
        </p:txBody>
      </p:sp>
      <p:sp>
        <p:nvSpPr>
          <p:cNvPr id="1048659"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27" name=""/>
        <p:cNvGrpSpPr/>
        <p:nvPr/>
      </p:nvGrpSpPr>
      <p:grpSpPr>
        <a:xfrm>
          <a:off x="0" y="0"/>
          <a:ext cx="0" cy="0"/>
          <a:chOff x="0" y="0"/>
          <a:chExt cx="0" cy="0"/>
        </a:xfrm>
      </p:grpSpPr>
      <p:sp>
        <p:nvSpPr>
          <p:cNvPr id="1048591" name="Rectangle 7"/>
          <p:cNvSpPr/>
          <p:nvPr/>
        </p:nvSpPr>
        <p:spPr>
          <a:xfrm>
            <a:off x="0" y="4578350"/>
            <a:ext cx="12188825" cy="227965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Picture Placeholder 2"/>
          <p:cNvSpPr>
            <a:spLocks noChangeAspect="1" noGrp="1"/>
          </p:cNvSpPr>
          <p:nvPr>
            <p:ph type="pic" idx="1"/>
          </p:nvPr>
        </p:nvSpPr>
        <p:spPr>
          <a:xfrm>
            <a:off x="15" y="0"/>
            <a:ext cx="12191985" cy="4578350"/>
          </a:xfrm>
          <a:solidFill>
            <a:schemeClr val="bg1">
              <a:lumMod val="85000"/>
            </a:schemeClr>
          </a:solidFill>
        </p:spPr>
        <p:txBody>
          <a:bodyPr anchor="t" lIns="457200" tIns="457200"/>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593" name="Title 1"/>
          <p:cNvSpPr>
            <a:spLocks noGrp="1"/>
          </p:cNvSpPr>
          <p:nvPr>
            <p:ph type="title"/>
          </p:nvPr>
        </p:nvSpPr>
        <p:spPr>
          <a:xfrm>
            <a:off x="1097279" y="4799362"/>
            <a:ext cx="10113645" cy="743682"/>
          </a:xfrm>
        </p:spPr>
        <p:txBody>
          <a:bodyPr anchor="b" bIns="0" tIns="0">
            <a:noAutofit/>
          </a:bodyPr>
          <a:lstStyle>
            <a:lvl1pPr>
              <a:defRPr b="0" sz="3600">
                <a:solidFill>
                  <a:srgbClr val="FFFFFF"/>
                </a:solidFill>
              </a:defRPr>
            </a:lvl1pPr>
          </a:lstStyle>
          <a:p>
            <a:r>
              <a:rPr lang="en-US"/>
              <a:t>Click to edit Master title style</a:t>
            </a:r>
            <a:endParaRPr dirty="0" lang="en-US"/>
          </a:p>
        </p:txBody>
      </p:sp>
      <p:sp>
        <p:nvSpPr>
          <p:cNvPr id="1048594" name="Text Placeholder 3"/>
          <p:cNvSpPr>
            <a:spLocks noGrp="1"/>
          </p:cNvSpPr>
          <p:nvPr>
            <p:ph type="body" sz="half" idx="2"/>
          </p:nvPr>
        </p:nvSpPr>
        <p:spPr>
          <a:xfrm>
            <a:off x="1097279" y="5715000"/>
            <a:ext cx="10113264" cy="609600"/>
          </a:xfrm>
        </p:spPr>
        <p:txBody>
          <a:bodyPr bIns="0" lIns="91440" rIns="91440" tIns="0">
            <a:normAutofit/>
          </a:bodyPr>
          <a:lstStyle>
            <a:lvl1pPr indent="0" marL="0">
              <a:spcBef>
                <a:spcPts val="0"/>
              </a:spcBef>
              <a:spcAft>
                <a:spcPts val="600"/>
              </a:spcAft>
              <a:buNone/>
              <a:defRPr sz="18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595" name="Date Placeholder 4"/>
          <p:cNvSpPr>
            <a:spLocks noGrp="1"/>
          </p:cNvSpPr>
          <p:nvPr>
            <p:ph type="dt" sz="half" idx="10"/>
          </p:nvPr>
        </p:nvSpPr>
        <p:spPr/>
        <p:txBody>
          <a:bodyPr/>
          <a:p>
            <a:fld id="{4907D986-8816-4272-A432-0437A28A9828}" type="datetime1">
              <a:rPr lang="en-US" smtClean="0"/>
              <a:t>10/9/2023</a:t>
            </a:fld>
            <a:endParaRPr dirty="0" lang="en-US"/>
          </a:p>
        </p:txBody>
      </p:sp>
      <p:sp>
        <p:nvSpPr>
          <p:cNvPr id="1048596" name="Footer Placeholder 5"/>
          <p:cNvSpPr>
            <a:spLocks noGrp="1"/>
          </p:cNvSpPr>
          <p:nvPr>
            <p:ph type="ftr" sz="quarter" idx="11"/>
          </p:nvPr>
        </p:nvSpPr>
        <p:spPr>
          <a:xfrm>
            <a:off x="1097279" y="6446838"/>
            <a:ext cx="6818262" cy="365125"/>
          </a:xfrm>
        </p:spPr>
        <p:txBody>
          <a:bodyPr/>
          <a:p>
            <a:pPr algn="l"/>
            <a:endParaRPr dirty="0" lang="en-US"/>
          </a:p>
        </p:txBody>
      </p:sp>
      <p:sp>
        <p:nvSpPr>
          <p:cNvPr id="1048597" name="Slide Number Placeholder 6"/>
          <p:cNvSpPr>
            <a:spLocks noGrp="1"/>
          </p:cNvSpPr>
          <p:nvPr>
            <p:ph type="sldNum" sz="quarter" idx="12"/>
          </p:nvPr>
        </p:nvSpPr>
        <p:spPr/>
        <p:txBody>
          <a:bodyPr/>
          <a:p>
            <a:fld id="{3A98EE3D-8CD1-4C3F-BD1C-C98C9596463C}"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6"/>
          <p:cNvSpPr/>
          <p:nvPr/>
        </p:nvSpPr>
        <p:spPr>
          <a:xfrm>
            <a:off x="3175" y="6400800"/>
            <a:ext cx="12188825" cy="457200"/>
          </a:xfrm>
          <a:prstGeom prst="rect"/>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97280" y="2108201"/>
            <a:ext cx="10058400" cy="3760891"/>
          </a:xfrm>
          <a:prstGeom prst="rect"/>
        </p:spPr>
        <p:txBody>
          <a:bodyPr bIns="45720" lIns="0" rIns="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218426" y="6446838"/>
            <a:ext cx="2584850" cy="365125"/>
          </a:xfrm>
          <a:prstGeom prst="rect"/>
        </p:spPr>
        <p:txBody>
          <a:bodyPr anchor="ctr" bIns="45720" lIns="91440" rIns="91440" rtlCol="0" tIns="45720" vert="horz"/>
          <a:lstStyle>
            <a:lvl1pPr algn="r">
              <a:defRPr sz="800">
                <a:solidFill>
                  <a:srgbClr val="FFFFFF"/>
                </a:solidFill>
              </a:defRPr>
            </a:lvl1pPr>
          </a:lstStyle>
          <a:p>
            <a:fld id="{62D6E202-B606-4609-B914-27C9371A1F6D}" type="datetime1">
              <a:rPr lang="en-US" smtClean="0"/>
              <a:t>10/9/2023</a:t>
            </a:fld>
            <a:endParaRPr dirty="0" lang="en-US"/>
          </a:p>
        </p:txBody>
      </p:sp>
      <p:sp>
        <p:nvSpPr>
          <p:cNvPr id="1048580" name="Footer Placeholder 4"/>
          <p:cNvSpPr>
            <a:spLocks noGrp="1"/>
          </p:cNvSpPr>
          <p:nvPr>
            <p:ph type="ftr" sz="quarter" idx="3"/>
          </p:nvPr>
        </p:nvSpPr>
        <p:spPr>
          <a:xfrm>
            <a:off x="1097279" y="6446838"/>
            <a:ext cx="6818262" cy="365125"/>
          </a:xfrm>
          <a:prstGeom prst="rect"/>
        </p:spPr>
        <p:txBody>
          <a:bodyPr anchor="ctr" bIns="45720" lIns="91440" rIns="91440" rtlCol="0" tIns="45720" vert="horz"/>
          <a:lstStyle>
            <a:lvl1pPr algn="l">
              <a:defRPr baseline="0" cap="all" sz="800">
                <a:solidFill>
                  <a:srgbClr val="FFFFFF"/>
                </a:solidFill>
              </a:defRPr>
            </a:lvl1pPr>
          </a:lstStyle>
          <a:p>
            <a:endParaRPr dirty="0" lang="en-US"/>
          </a:p>
        </p:txBody>
      </p:sp>
      <p:sp>
        <p:nvSpPr>
          <p:cNvPr id="1048581" name="Slide Number Placeholder 5"/>
          <p:cNvSpPr>
            <a:spLocks noGrp="1"/>
          </p:cNvSpPr>
          <p:nvPr>
            <p:ph type="sldNum" sz="quarter" idx="4"/>
          </p:nvPr>
        </p:nvSpPr>
        <p:spPr>
          <a:xfrm>
            <a:off x="10993582" y="6446838"/>
            <a:ext cx="780010" cy="365125"/>
          </a:xfrm>
          <a:prstGeom prst="rect"/>
        </p:spPr>
        <p:txBody>
          <a:bodyPr anchor="ctr" bIns="45720" lIns="91440" rIns="91440" rtlCol="0" tIns="45720" vert="horz"/>
          <a:lstStyle>
            <a:lvl1pPr algn="l">
              <a:defRPr sz="800">
                <a:solidFill>
                  <a:srgbClr val="FFFFFF"/>
                </a:solidFill>
              </a:defRPr>
            </a:lvl1pPr>
          </a:lstStyle>
          <a:p>
            <a:fld id="{3A98EE3D-8CD1-4C3F-BD1C-C98C9596463C}" type="slidenum">
              <a:rPr lang="en-US" smtClean="0"/>
              <a:t>‹#›</a:t>
            </a:fld>
            <a:endParaRPr dirty="0" lang="en-US"/>
          </a:p>
        </p:txBody>
      </p:sp>
      <p:cxnSp>
        <p:nvCxnSpPr>
          <p:cNvPr id="3145728" name="Straight Connector 9"/>
          <p:cNvCxnSpPr>
            <a:cxnSpLocks/>
          </p:cNvCxnSpPr>
          <p:nvPr/>
        </p:nvCxnSpPr>
        <p:spPr>
          <a:xfrm>
            <a:off x="1193532" y="1897380"/>
            <a:ext cx="9966960"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sz="4700" i="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algn="l" defTabSz="914400" eaLnBrk="1" hangingPunct="1" indent="-182880" latinLnBrk="0" marL="384048" rtl="0">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algn="l" defTabSz="914400" eaLnBrk="1" hangingPunct="1" indent="-182880" latinLnBrk="0" marL="56692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algn="l" defTabSz="914400" eaLnBrk="1" hangingPunct="1" indent="-182880" latinLnBrk="0" marL="74980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algn="l" defTabSz="914400" eaLnBrk="1" hangingPunct="1" indent="-182880" latinLnBrk="0" marL="932688" rtl="0">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4" name=""/>
        <p:cNvGrpSpPr/>
        <p:nvPr/>
      </p:nvGrpSpPr>
      <p:grpSpPr>
        <a:xfrm>
          <a:off x="0" y="0"/>
          <a:ext cx="0" cy="0"/>
          <a:chOff x="0" y="0"/>
          <a:chExt cx="0" cy="0"/>
        </a:xfrm>
      </p:grpSpPr>
      <p:sp useBgFill="1">
        <p:nvSpPr>
          <p:cNvPr id="1048588" name="Rectangle 21"/>
          <p:cNvSpPr>
            <a:spLocks noChangeAspect="1" noMove="1" noResize="1" noRot="1" noGrp="1" noAdjustHandles="1" noEditPoints="1" noChangeArrowheads="1" noChangeShapeType="1" noTextEdit="1"/>
          </p:cNvSpPr>
          <p:nvPr/>
        </p:nvSpPr>
        <p:spPr>
          <a:xfrm>
            <a:off x="0" y="1"/>
            <a:ext cx="12192001" cy="6857999"/>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9" name="Title 1"/>
          <p:cNvSpPr>
            <a:spLocks noGrp="1"/>
          </p:cNvSpPr>
          <p:nvPr>
            <p:ph type="ctrTitle"/>
          </p:nvPr>
        </p:nvSpPr>
        <p:spPr>
          <a:xfrm>
            <a:off x="5289754" y="102637"/>
            <a:ext cx="6253317" cy="1231641"/>
          </a:xfrm>
        </p:spPr>
        <p:txBody>
          <a:bodyPr>
            <a:normAutofit/>
          </a:bodyPr>
          <a:p>
            <a:r>
              <a:rPr dirty="0" sz="8000" lang="en-US"/>
              <a:t>AI_Phase2</a:t>
            </a:r>
          </a:p>
        </p:txBody>
      </p:sp>
      <p:pic>
        <p:nvPicPr>
          <p:cNvPr id="2097152" name="Picture 4" descr="A picture containing building, sitting, bench, side  Description automatically generated"/>
          <p:cNvPicPr>
            <a:picLocks noChangeAspect="1"/>
          </p:cNvPicPr>
          <p:nvPr/>
        </p:nvPicPr>
        <p:blipFill rotWithShape="1">
          <a:blip xmlns:r="http://schemas.openxmlformats.org/officeDocument/2006/relationships" r:embed="rId1"/>
          <a:srcRect/>
          <a:stretch>
            <a:fillRect/>
          </a:stretch>
        </p:blipFill>
        <p:spPr>
          <a:xfrm>
            <a:off x="-1" y="1"/>
            <a:ext cx="4635315" cy="6857999"/>
          </a:xfrm>
          <a:prstGeom prst="rect"/>
        </p:spPr>
      </p:pic>
      <p:cxnSp>
        <p:nvCxnSpPr>
          <p:cNvPr id="3145730" name="Straight Connector 23"/>
          <p:cNvCxnSpPr>
            <a:cxnSpLocks noChangeAspect="1" noMove="1" noResize="1" noRot="1" noGrp="1" noAdjustHandles="1" noEditPoints="1" noChangeArrowheads="1" noChangeShapeType="1"/>
          </p:cNvCxnSpPr>
          <p:nvPr/>
        </p:nvCxnSpPr>
        <p:spPr>
          <a:xfrm>
            <a:off x="5427754" y="4498925"/>
            <a:ext cx="5636107"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590" name="Subtitle 5"/>
          <p:cNvSpPr>
            <a:spLocks noGrp="1"/>
          </p:cNvSpPr>
          <p:nvPr>
            <p:ph type="subTitle" idx="1"/>
          </p:nvPr>
        </p:nvSpPr>
        <p:spPr>
          <a:xfrm>
            <a:off x="5427753" y="1884789"/>
            <a:ext cx="5730697" cy="3903364"/>
          </a:xfrm>
        </p:spPr>
        <p:txBody>
          <a:bodyPr/>
          <a:p>
            <a:r>
              <a:rPr b="1" dirty="0" lang="en-IN">
                <a:solidFill>
                  <a:srgbClr val="474747"/>
                </a:solidFill>
                <a:effectLst/>
                <a:latin typeface="Open Sans" panose="020B0606030504020204" pitchFamily="34" charset="0"/>
              </a:rPr>
              <a:t>AI Based Diabetes Prediction System</a:t>
            </a:r>
          </a:p>
          <a:p>
            <a:endParaRPr b="1" dirty="0" lang="en-IN">
              <a:solidFill>
                <a:srgbClr val="474747"/>
              </a:solidFill>
              <a:effectLst/>
              <a:latin typeface="Open Sans" panose="020B0606030504020204" pitchFamily="34" charset="0"/>
            </a:endParaRPr>
          </a:p>
          <a:p>
            <a:endParaRPr b="1" dirty="0" lang="en-IN">
              <a:solidFill>
                <a:srgbClr val="474747"/>
              </a:solidFill>
              <a:latin typeface="Open Sans" panose="020B0606030504020204" pitchFamily="34" charset="0"/>
            </a:endParaRPr>
          </a:p>
          <a:p>
            <a:r>
              <a:rPr b="1" dirty="0" lang="en-IN">
                <a:solidFill>
                  <a:srgbClr val="474747"/>
                </a:solidFill>
                <a:latin typeface="Open Sans" panose="020B0606030504020204" pitchFamily="34" charset="0"/>
              </a:rPr>
              <a:t>             INNOVATION</a:t>
            </a:r>
            <a:endParaRPr b="1" dirty="0" lang="en-IN">
              <a:solidFill>
                <a:srgbClr val="474747"/>
              </a:solidFill>
              <a:effectLst/>
              <a:latin typeface="Open Sans" panose="020B0606030504020204" pitchFamily="34" charset="0"/>
            </a:endParaRP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Picture Placeholder 1"/>
          <p:cNvSpPr>
            <a:spLocks noGrp="1"/>
          </p:cNvSpPr>
          <p:nvPr>
            <p:ph type="pic" idx="1"/>
          </p:nvPr>
        </p:nvSpPr>
        <p:spPr/>
        <p:txBody>
          <a:bodyPr/>
          <a:p>
            <a:r>
              <a:rPr dirty="0" lang="en-US">
                <a:latin typeface="Algerian" panose="04020705040A02060702" pitchFamily="82" charset="0"/>
              </a:rPr>
              <a:t>9. Iterative Improvement: </a:t>
            </a:r>
          </a:p>
          <a:p>
            <a:r>
              <a:rPr dirty="0" lang="en-US">
                <a:latin typeface="Algerian" panose="04020705040A02060702" pitchFamily="82" charset="0"/>
              </a:rPr>
              <a:t> </a:t>
            </a:r>
            <a:r>
              <a:rPr dirty="0" lang="en-US"/>
              <a:t>Based on the evaluation results, identify areas of improvement and iterate on the design and implementation. This could involve refining feature selection, trying different algorithms or ensemble methods, fine-tuning hyperparameters, or exploring more advanced deep learning architectures.</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7" name="Picture Placeholder 1"/>
          <p:cNvSpPr>
            <a:spLocks noGrp="1"/>
          </p:cNvSpPr>
          <p:nvPr>
            <p:ph type="pic" idx="1"/>
          </p:nvPr>
        </p:nvSpPr>
        <p:spPr/>
        <p:txBody>
          <a:bodyPr/>
          <a:p>
            <a:r>
              <a:rPr dirty="0" lang="en-US">
                <a:latin typeface="Algerian" panose="04020705040A02060702" pitchFamily="82" charset="0"/>
              </a:rPr>
              <a:t>10. Deployment and Monitoring:</a:t>
            </a:r>
          </a:p>
          <a:p>
            <a:r>
              <a:rPr dirty="0" lang="en-US">
                <a:latin typeface="Algerian" panose="04020705040A02060702" pitchFamily="82" charset="0"/>
              </a:rPr>
              <a:t> </a:t>
            </a:r>
            <a:r>
              <a:rPr dirty="0" lang="en-US"/>
              <a:t>Once the diabetes prediction system shows promising results, deploy it into a production environment. Monitor the system's performance and gather feedback from users and healthcare professionals to continuously improve and fine-tune the system over time.</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Picture Placeholder 1"/>
          <p:cNvSpPr>
            <a:spLocks noGrp="1"/>
          </p:cNvSpPr>
          <p:nvPr>
            <p:ph type="pic" idx="1"/>
          </p:nvPr>
        </p:nvSpPr>
        <p:spPr/>
        <p:txBody>
          <a:bodyPr/>
          <a:p>
            <a:r>
              <a:rPr dirty="0" sz="4000" lang="en-US"/>
              <a:t>By following these steps and continuously innovating, the AI-based diabetes prediction system can achieve improved accuracy, robustness, and contribute towards effective diabetes management</a:t>
            </a:r>
            <a:r>
              <a:rPr dirty="0" lang="en-US"/>
              <a:t>.</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Picture Placeholder 1"/>
          <p:cNvSpPr>
            <a:spLocks noGrp="1"/>
          </p:cNvSpPr>
          <p:nvPr>
            <p:ph type="pic" idx="1"/>
          </p:nvPr>
        </p:nvSpPr>
        <p:spPr>
          <a:xfrm>
            <a:off x="0" y="-410547"/>
            <a:ext cx="12191985" cy="5001207"/>
          </a:xfrm>
        </p:spPr>
        <p:txBody>
          <a:bodyPr>
            <a:normAutofit/>
          </a:bodyPr>
          <a:p>
            <a:r>
              <a:rPr dirty="0" lang="en-US">
                <a:latin typeface="Algerian" panose="04020705040A02060702" pitchFamily="82" charset="0"/>
              </a:rPr>
              <a:t>To put the design of the AI-based diabetes prediction system into innovation, the following steps can be taken:</a:t>
            </a:r>
          </a:p>
          <a:p>
            <a:endParaRPr dirty="0" lang="en-US">
              <a:latin typeface="Algerian" panose="04020705040A02060702" pitchFamily="82" charset="0"/>
            </a:endParaRPr>
          </a:p>
          <a:p>
            <a:pPr indent="-514350" marL="514350">
              <a:buAutoNum type="arabicPeriod"/>
            </a:pPr>
            <a:r>
              <a:rPr dirty="0" lang="en-US">
                <a:latin typeface="Algerian" panose="04020705040A02060702" pitchFamily="82" charset="0"/>
              </a:rPr>
              <a:t>Problem Definition:</a:t>
            </a:r>
          </a:p>
          <a:p>
            <a:r>
              <a:rPr dirty="0" lang="en-US"/>
              <a:t>  Clearly define the problem statement and objectives of the diabetes prediction system. Understand the critical aspects of diabetes prediction, such as early detection and accurate predictions.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Picture Placeholder 1"/>
          <p:cNvSpPr>
            <a:spLocks noGrp="1"/>
          </p:cNvSpPr>
          <p:nvPr>
            <p:ph type="pic" idx="1"/>
          </p:nvPr>
        </p:nvSpPr>
        <p:spPr/>
        <p:txBody>
          <a:bodyPr/>
          <a:p>
            <a:r>
              <a:rPr dirty="0" lang="en-US">
                <a:latin typeface="Algerian" panose="04020705040A02060702" pitchFamily="82" charset="0"/>
              </a:rPr>
              <a:t>2. Data Collection and Preprocessing:</a:t>
            </a:r>
          </a:p>
          <a:p>
            <a:r>
              <a:rPr dirty="0" lang="en-US"/>
              <a:t> Gather a comprehensive and representative dataset of diabetes patients that includes relevant features like blood glucose levels, insulin intake, lifestyle habits, medical history, etc. Clean and preprocess the dataset by handling missing values, outliers, and normalizing the data.</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Picture Placeholder 1"/>
          <p:cNvSpPr>
            <a:spLocks noGrp="1"/>
          </p:cNvSpPr>
          <p:nvPr>
            <p:ph type="pic" idx="1"/>
          </p:nvPr>
        </p:nvSpPr>
        <p:spPr/>
        <p:txBody>
          <a:bodyPr/>
          <a:p>
            <a:r>
              <a:rPr dirty="0" lang="en-US">
                <a:latin typeface="Algerian" panose="04020705040A02060702" pitchFamily="82" charset="0"/>
              </a:rPr>
              <a:t>3. Feature Selection and Engineering:</a:t>
            </a:r>
            <a:r>
              <a:rPr dirty="0" lang="en-US"/>
              <a:t> </a:t>
            </a:r>
          </a:p>
          <a:p>
            <a:r>
              <a:rPr dirty="0" lang="en-US"/>
              <a:t>Conduct an in-depth analysis of the dataset to identify the most relevant features for predicting diabetes. This may involve using techniques like correlation analysis, feature importance, and domain knowledge. Additionally, engineer new features by combining existing ones or extracting meaningful information.</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Picture Placeholder 1"/>
          <p:cNvSpPr>
            <a:spLocks noGrp="1"/>
          </p:cNvSpPr>
          <p:nvPr>
            <p:ph type="pic" idx="1"/>
          </p:nvPr>
        </p:nvSpPr>
        <p:spPr/>
        <p:txBody>
          <a:bodyPr/>
          <a:p>
            <a:r>
              <a:rPr dirty="0" lang="en-IN">
                <a:latin typeface="Algerian" panose="04020705040A02060702" pitchFamily="82" charset="0"/>
              </a:rPr>
              <a:t>4. Model Selection:</a:t>
            </a:r>
          </a:p>
          <a:p>
            <a:r>
              <a:rPr dirty="0" lang="en-IN">
                <a:latin typeface="Algerian" panose="04020705040A02060702" pitchFamily="82" charset="0"/>
              </a:rPr>
              <a:t> </a:t>
            </a:r>
            <a:r>
              <a:rPr dirty="0" lang="en-IN"/>
              <a:t>Explore various machine learning and deep learning algorithms suitable for diabetes prediction. Consider models such as logistic regression, decision trees, random forests, support vector machines, or more advanced models like artificial neural networks (ANNs) or recurrent neural networks (RNNs).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Picture Placeholder 1"/>
          <p:cNvSpPr>
            <a:spLocks noGrp="1"/>
          </p:cNvSpPr>
          <p:nvPr>
            <p:ph type="pic" idx="1"/>
          </p:nvPr>
        </p:nvSpPr>
        <p:spPr/>
        <p:txBody>
          <a:bodyPr/>
          <a:p>
            <a:r>
              <a:rPr dirty="0" lang="en-US">
                <a:latin typeface="Algerian" panose="04020705040A02060702" pitchFamily="82" charset="0"/>
              </a:rPr>
              <a:t>5. Model Training and Parameter Tuning:</a:t>
            </a:r>
          </a:p>
          <a:p>
            <a:r>
              <a:rPr dirty="0" lang="en-US">
                <a:latin typeface="Algerian" panose="04020705040A02060702" pitchFamily="82" charset="0"/>
              </a:rPr>
              <a:t> </a:t>
            </a:r>
            <a:r>
              <a:rPr dirty="0" lang="en-US"/>
              <a:t>Split the dataset into training and testing sets. Train the selected models using the training set and validate their performance using appropriate evaluation metrics such as accuracy, precision, recall, and F1-score. Fine-tune the hyperparameters of the models using techniques like grid search or Bayesian optimization.</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Picture Placeholder 1"/>
          <p:cNvSpPr>
            <a:spLocks noGrp="1"/>
          </p:cNvSpPr>
          <p:nvPr>
            <p:ph type="pic" idx="1"/>
          </p:nvPr>
        </p:nvSpPr>
        <p:spPr/>
        <p:txBody>
          <a:bodyPr/>
          <a:p>
            <a:r>
              <a:rPr dirty="0" lang="en-US">
                <a:latin typeface="Algerian" panose="04020705040A02060702" pitchFamily="82" charset="0"/>
              </a:rPr>
              <a:t>6. Ensemble Methods:</a:t>
            </a:r>
          </a:p>
          <a:p>
            <a:r>
              <a:rPr dirty="0" lang="en-US">
                <a:latin typeface="Algerian" panose="04020705040A02060702" pitchFamily="82" charset="0"/>
              </a:rPr>
              <a:t> </a:t>
            </a:r>
            <a:r>
              <a:rPr dirty="0" lang="en-US"/>
              <a:t>Experiment with ensemble methods such as bagging, boosting, or stacking to combine predictions from multiple models to further improve accuracy and robustness. This could involve using techniques like majority voting, weighted voting, or stacking the models' outputs as inputs to another model.</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Picture Placeholder 1"/>
          <p:cNvSpPr>
            <a:spLocks noGrp="1"/>
          </p:cNvSpPr>
          <p:nvPr>
            <p:ph type="pic" idx="1"/>
          </p:nvPr>
        </p:nvSpPr>
        <p:spPr/>
        <p:txBody>
          <a:bodyPr/>
          <a:p>
            <a:r>
              <a:rPr dirty="0" lang="en-US">
                <a:latin typeface="Algerian" panose="04020705040A02060702" pitchFamily="82" charset="0"/>
              </a:rPr>
              <a:t>7. Deep Learning Architectures: </a:t>
            </a:r>
          </a:p>
          <a:p>
            <a:r>
              <a:rPr dirty="0" lang="en-US">
                <a:latin typeface="Algerian" panose="04020705040A02060702" pitchFamily="82" charset="0"/>
              </a:rPr>
              <a:t> </a:t>
            </a:r>
            <a:r>
              <a:rPr dirty="0" lang="en-US"/>
              <a:t>Investigate the use of deep learning architectures, such as multi-layer </a:t>
            </a:r>
            <a:r>
              <a:rPr dirty="0" lang="en-US" err="1"/>
              <a:t>perceptrons</a:t>
            </a:r>
            <a:r>
              <a:rPr dirty="0" lang="en-US"/>
              <a:t> (MLPs), convolutional neural networks (CNNs), or recurrent neural networks (RNNs) for diabetes prediction. Experiment with different network architectures, activation functions, regularization techniques, and optimization algorithms to find the most effective setup.</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Picture Placeholder 1"/>
          <p:cNvSpPr>
            <a:spLocks noGrp="1"/>
          </p:cNvSpPr>
          <p:nvPr>
            <p:ph type="pic" idx="1"/>
          </p:nvPr>
        </p:nvSpPr>
        <p:spPr/>
        <p:txBody>
          <a:bodyPr/>
          <a:p>
            <a:r>
              <a:rPr dirty="0" lang="en-US">
                <a:latin typeface="Algerian" panose="04020705040A02060702" pitchFamily="82" charset="0"/>
              </a:rPr>
              <a:t>8. Performance Evaluation:</a:t>
            </a:r>
          </a:p>
          <a:p>
            <a:r>
              <a:rPr dirty="0" lang="en-US">
                <a:latin typeface="Algerian" panose="04020705040A02060702" pitchFamily="82" charset="0"/>
              </a:rPr>
              <a:t> </a:t>
            </a:r>
            <a:r>
              <a:rPr dirty="0" lang="en-US"/>
              <a:t>Evaluate the performance of the diabetes prediction system by testing it on a separate, unseen test dataset. Calculate and analyze metrics like accuracy, precision, recall, F1-score, and area under the receiver operating characteristic curve (AUC-ROC). Compare the system's performance with existing diabetes prediction methods for validation.</a:t>
            </a:r>
            <a:endParaRPr dirty="0" lang="en-IN"/>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AI_Phase2</dc:title>
  <dc:creator>Abinash R</dc:creator>
  <cp:lastModifiedBy>Abinash R</cp:lastModifiedBy>
  <dcterms:created xsi:type="dcterms:W3CDTF">2023-10-09T02:24:13Z</dcterms:created>
  <dcterms:modified xsi:type="dcterms:W3CDTF">2023-10-09T15:58:17Z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1feae5cc193d4695a9f96fd9657d4e6f</vt:lpwstr>
  </property>
</Properties>
</file>