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6" r:id="rId4"/>
    <p:sldMasterId id="2147483794" r:id="rId5"/>
  </p:sldMasterIdLst>
  <p:notesMasterIdLst>
    <p:notesMasterId r:id="rId17"/>
  </p:notesMasterIdLst>
  <p:handoutMasterIdLst>
    <p:handoutMasterId r:id="rId18"/>
  </p:handoutMasterIdLst>
  <p:sldIdLst>
    <p:sldId id="491" r:id="rId6"/>
    <p:sldId id="469" r:id="rId7"/>
    <p:sldId id="472" r:id="rId8"/>
    <p:sldId id="492" r:id="rId9"/>
    <p:sldId id="488" r:id="rId10"/>
    <p:sldId id="493" r:id="rId11"/>
    <p:sldId id="494" r:id="rId12"/>
    <p:sldId id="495" r:id="rId13"/>
    <p:sldId id="489" r:id="rId14"/>
    <p:sldId id="490" r:id="rId15"/>
    <p:sldId id="481" r:id="rId16"/>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20" pos="2208" userDrawn="1">
          <p15:clr>
            <a:srgbClr val="A4A3A4"/>
          </p15:clr>
        </p15:guide>
        <p15:guide id="22" orient="horz" pos="2916" userDrawn="1">
          <p15:clr>
            <a:srgbClr val="A4A3A4"/>
          </p15:clr>
        </p15:guide>
        <p15:guide id="27" orient="horz" pos="1644" userDrawn="1">
          <p15:clr>
            <a:srgbClr val="A4A3A4"/>
          </p15:clr>
        </p15:guide>
        <p15:guide id="29" pos="2880" userDrawn="1">
          <p15:clr>
            <a:srgbClr val="A4A3A4"/>
          </p15:clr>
        </p15:guide>
        <p15:guide id="34" pos="336" userDrawn="1">
          <p15:clr>
            <a:srgbClr val="A4A3A4"/>
          </p15:clr>
        </p15:guide>
        <p15:guide id="35" orient="horz" pos="348" userDrawn="1">
          <p15:clr>
            <a:srgbClr val="A4A3A4"/>
          </p15:clr>
        </p15:guide>
        <p15:guide id="42" pos="5424" userDrawn="1">
          <p15:clr>
            <a:srgbClr val="A4A3A4"/>
          </p15:clr>
        </p15:guide>
        <p15:guide id="43" orient="horz" pos="420" userDrawn="1">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46E00"/>
    <a:srgbClr val="04121B"/>
    <a:srgbClr val="000000"/>
    <a:srgbClr val="124079"/>
    <a:srgbClr val="00008C"/>
    <a:srgbClr val="001EFF"/>
    <a:srgbClr val="00CCFF"/>
    <a:srgbClr val="0E305B"/>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2846" autoAdjust="0"/>
  </p:normalViewPr>
  <p:slideViewPr>
    <p:cSldViewPr snapToGrid="0">
      <p:cViewPr varScale="1">
        <p:scale>
          <a:sx n="95" d="100"/>
          <a:sy n="95" d="100"/>
        </p:scale>
        <p:origin x="690" y="84"/>
      </p:cViewPr>
      <p:guideLst>
        <p:guide pos="2208"/>
        <p:guide orient="horz" pos="2916"/>
        <p:guide orient="horz" pos="1644"/>
        <p:guide pos="2880"/>
        <p:guide pos="336"/>
        <p:guide orient="horz" pos="348"/>
        <p:guide pos="5424"/>
        <p:guide orient="horz" pos="4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9">
            <a:extLst>
              <a:ext uri="{FF2B5EF4-FFF2-40B4-BE49-F238E27FC236}">
                <a16:creationId xmlns:a16="http://schemas.microsoft.com/office/drawing/2014/main" id="{0824B341-A537-41D0-9C5E-E90A67A899E3}"/>
              </a:ext>
            </a:extLst>
          </p:cNvPr>
          <p:cNvSpPr>
            <a:spLocks noGrp="1"/>
          </p:cNvSpPr>
          <p:nvPr>
            <p:ph type="sldNum" sz="quarter" idx="4"/>
          </p:nvPr>
        </p:nvSpPr>
        <p:spPr>
          <a:xfrm>
            <a:off x="8640186" y="4742308"/>
            <a:ext cx="436897" cy="274770"/>
          </a:xfrm>
          <a:prstGeom prst="rect">
            <a:avLst/>
          </a:prstGeom>
        </p:spPr>
        <p:txBody>
          <a:bodyPr vert="horz" lIns="91440" tIns="45720" rIns="91440" bIns="45720" rtlCol="0" anchor="ctr"/>
          <a:lstStyle>
            <a:lvl1pPr algn="ctr">
              <a:defRPr sz="1050">
                <a:solidFill>
                  <a:schemeClr val="bg1"/>
                </a:solidFill>
                <a:latin typeface="+mj-lt"/>
              </a:defRPr>
            </a:lvl1pPr>
          </a:lstStyle>
          <a:p>
            <a:fld id="{E2AE00C7-03E7-4577-B962-8354EB140FE3}" type="slidenum">
              <a:rPr lang="en-US" smtClean="0"/>
              <a:pPr/>
              <a:t>‹#›</a:t>
            </a:fld>
            <a:endParaRPr lang="en-US" dirty="0"/>
          </a:p>
        </p:txBody>
      </p:sp>
    </p:spTree>
    <p:extLst>
      <p:ext uri="{BB962C8B-B14F-4D97-AF65-F5344CB8AC3E}">
        <p14:creationId xmlns:p14="http://schemas.microsoft.com/office/powerpoint/2010/main" val="2929055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9/6/2020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1075760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2AE00C7-03E7-4577-B962-8354EB140FE3}" type="slidenum">
              <a:rPr lang="en-US" smtClean="0"/>
              <a:pPr/>
              <a:t>‹#›</a:t>
            </a:fld>
            <a:endParaRPr lang="en-US" dirty="0"/>
          </a:p>
        </p:txBody>
      </p:sp>
    </p:spTree>
    <p:extLst>
      <p:ext uri="{BB962C8B-B14F-4D97-AF65-F5344CB8AC3E}">
        <p14:creationId xmlns:p14="http://schemas.microsoft.com/office/powerpoint/2010/main" val="2654930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25405766"/>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03994566"/>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39302145"/>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20758450"/>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044740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90" y="940223"/>
            <a:ext cx="8615227" cy="37250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269879" y="240428"/>
            <a:ext cx="8024283" cy="384721"/>
          </a:xfrm>
          <a:noFill/>
          <a:ln>
            <a:noFill/>
          </a:ln>
        </p:spPr>
        <p:txBody>
          <a:bodyPr/>
          <a:lstStyle>
            <a:lvl1pPr>
              <a:defRPr b="0"/>
            </a:lvl1pPr>
          </a:lstStyle>
          <a:p>
            <a:r>
              <a:rPr lang="en-US" dirty="0"/>
              <a:t>Click to Edit Master Title Style</a:t>
            </a:r>
          </a:p>
        </p:txBody>
      </p:sp>
      <p:pic>
        <p:nvPicPr>
          <p:cNvPr id="6"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8"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686" y="4824117"/>
            <a:ext cx="364202" cy="276999"/>
          </a:xfrm>
          <a:prstGeom prst="rect">
            <a:avLst/>
          </a:prstGeom>
        </p:spPr>
        <p:txBody>
          <a:bodyPr wrap="none">
            <a:spAutoFit/>
          </a:bodyPr>
          <a:lstStyle/>
          <a:p>
            <a:pPr marL="0" marR="0" lvl="0" indent="0" algn="ctr" defTabSz="457189"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189"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1"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3"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extLst>
      <p:ext uri="{BB962C8B-B14F-4D97-AF65-F5344CB8AC3E}">
        <p14:creationId xmlns:p14="http://schemas.microsoft.com/office/powerpoint/2010/main" val="2294743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52437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459302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4144934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97210111"/>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21202767"/>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9913198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80911176"/>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9/6/2020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9957784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image" Target="../media/image3.png"/><Relationship Id="rId2" Type="http://schemas.openxmlformats.org/officeDocument/2006/relationships/slideLayout" Target="../slideLayouts/slideLayout6.xml"/><Relationship Id="rId16"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image" Target="../media/image1.png"/><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1" name="Group 8">
            <a:extLst>
              <a:ext uri="{FF2B5EF4-FFF2-40B4-BE49-F238E27FC236}">
                <a16:creationId xmlns:a16="http://schemas.microsoft.com/office/drawing/2014/main" id="{990C445C-8328-4EE5-8D40-D687DBD5F017}"/>
              </a:ext>
            </a:extLst>
          </p:cNvPr>
          <p:cNvGrpSpPr>
            <a:grpSpLocks noChangeAspect="1"/>
          </p:cNvGrpSpPr>
          <p:nvPr userDrawn="1"/>
        </p:nvGrpSpPr>
        <p:grpSpPr bwMode="auto">
          <a:xfrm>
            <a:off x="0" y="0"/>
            <a:ext cx="9144000" cy="5141070"/>
            <a:chOff x="2075" y="1086"/>
            <a:chExt cx="3527" cy="1983"/>
          </a:xfrm>
          <a:solidFill>
            <a:srgbClr val="E4F5F8"/>
          </a:solidFill>
        </p:grpSpPr>
        <p:sp>
          <p:nvSpPr>
            <p:cNvPr id="12" name="Freeform 9">
              <a:extLst>
                <a:ext uri="{FF2B5EF4-FFF2-40B4-BE49-F238E27FC236}">
                  <a16:creationId xmlns:a16="http://schemas.microsoft.com/office/drawing/2014/main" id="{1FEA314E-6947-4DF2-9592-6BEE532F0D46}"/>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3" name="Freeform 10">
              <a:extLst>
                <a:ext uri="{FF2B5EF4-FFF2-40B4-BE49-F238E27FC236}">
                  <a16:creationId xmlns:a16="http://schemas.microsoft.com/office/drawing/2014/main" id="{C69ED7F0-571C-4EA8-848B-5F4469D00E18}"/>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4" name="Freeform 11">
              <a:extLst>
                <a:ext uri="{FF2B5EF4-FFF2-40B4-BE49-F238E27FC236}">
                  <a16:creationId xmlns:a16="http://schemas.microsoft.com/office/drawing/2014/main" id="{A68BAC78-5965-46F3-8C81-A57DFDA9759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5" name="Freeform 12">
              <a:extLst>
                <a:ext uri="{FF2B5EF4-FFF2-40B4-BE49-F238E27FC236}">
                  <a16:creationId xmlns:a16="http://schemas.microsoft.com/office/drawing/2014/main" id="{244B9C07-B632-47BC-A88C-6A7254792D4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6" name="Freeform 13">
              <a:extLst>
                <a:ext uri="{FF2B5EF4-FFF2-40B4-BE49-F238E27FC236}">
                  <a16:creationId xmlns:a16="http://schemas.microsoft.com/office/drawing/2014/main" id="{8CA8903B-D922-44EF-BA50-4BF135F263EB}"/>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7" name="Freeform 14">
              <a:extLst>
                <a:ext uri="{FF2B5EF4-FFF2-40B4-BE49-F238E27FC236}">
                  <a16:creationId xmlns:a16="http://schemas.microsoft.com/office/drawing/2014/main" id="{AF7B5DE2-A000-4DFD-8F7E-20D8406AB895}"/>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8" name="Freeform 15">
              <a:extLst>
                <a:ext uri="{FF2B5EF4-FFF2-40B4-BE49-F238E27FC236}">
                  <a16:creationId xmlns:a16="http://schemas.microsoft.com/office/drawing/2014/main" id="{4CBEF8A8-1508-462A-BC3D-95D084C0156B}"/>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close/>
                  <a:moveTo>
                    <a:pt x="3" y="0"/>
                  </a:moveTo>
                  <a:lnTo>
                    <a:pt x="0" y="0"/>
                  </a:lnTo>
                  <a:lnTo>
                    <a:pt x="0" y="250"/>
                  </a:lnTo>
                  <a:lnTo>
                    <a:pt x="1" y="250"/>
                  </a:lnTo>
                  <a:lnTo>
                    <a:pt x="1" y="253"/>
                  </a:lnTo>
                  <a:lnTo>
                    <a:pt x="1" y="253"/>
                  </a:lnTo>
                  <a:lnTo>
                    <a:pt x="125" y="381"/>
                  </a:lnTo>
                  <a:lnTo>
                    <a:pt x="125" y="377"/>
                  </a:lnTo>
                  <a:lnTo>
                    <a:pt x="3" y="25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9" name="Freeform 16">
              <a:extLst>
                <a:ext uri="{FF2B5EF4-FFF2-40B4-BE49-F238E27FC236}">
                  <a16:creationId xmlns:a16="http://schemas.microsoft.com/office/drawing/2014/main" id="{6CD96781-6FAB-419E-969D-11E6DBB3397D}"/>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moveTo>
                    <a:pt x="3" y="0"/>
                  </a:moveTo>
                  <a:lnTo>
                    <a:pt x="0" y="0"/>
                  </a:lnTo>
                  <a:lnTo>
                    <a:pt x="0" y="250"/>
                  </a:lnTo>
                  <a:lnTo>
                    <a:pt x="1" y="250"/>
                  </a:lnTo>
                  <a:lnTo>
                    <a:pt x="1" y="253"/>
                  </a:lnTo>
                  <a:lnTo>
                    <a:pt x="1" y="253"/>
                  </a:lnTo>
                  <a:lnTo>
                    <a:pt x="125" y="381"/>
                  </a:lnTo>
                  <a:lnTo>
                    <a:pt x="125" y="377"/>
                  </a:lnTo>
                  <a:lnTo>
                    <a:pt x="3" y="251"/>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0" name="Freeform 17">
              <a:extLst>
                <a:ext uri="{FF2B5EF4-FFF2-40B4-BE49-F238E27FC236}">
                  <a16:creationId xmlns:a16="http://schemas.microsoft.com/office/drawing/2014/main" id="{6E0F8BBD-9C30-4BF2-9143-0A5CB23756EE}"/>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1" name="Freeform 18">
              <a:extLst>
                <a:ext uri="{FF2B5EF4-FFF2-40B4-BE49-F238E27FC236}">
                  <a16:creationId xmlns:a16="http://schemas.microsoft.com/office/drawing/2014/main" id="{20E63CD3-D0F2-4C20-BF21-5EA41A706D88}"/>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2" name="Freeform 19">
              <a:extLst>
                <a:ext uri="{FF2B5EF4-FFF2-40B4-BE49-F238E27FC236}">
                  <a16:creationId xmlns:a16="http://schemas.microsoft.com/office/drawing/2014/main" id="{C7B5000D-D293-4953-ADCD-DFE2CAC40B98}"/>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3" name="Freeform 20">
              <a:extLst>
                <a:ext uri="{FF2B5EF4-FFF2-40B4-BE49-F238E27FC236}">
                  <a16:creationId xmlns:a16="http://schemas.microsoft.com/office/drawing/2014/main" id="{63B54396-57CB-4FBB-8554-C17BFA4BDF02}"/>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4" name="Freeform 21">
              <a:extLst>
                <a:ext uri="{FF2B5EF4-FFF2-40B4-BE49-F238E27FC236}">
                  <a16:creationId xmlns:a16="http://schemas.microsoft.com/office/drawing/2014/main" id="{FC1EC044-DEB7-4F6D-8177-C2267C61DD73}"/>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5" name="Freeform 22">
              <a:extLst>
                <a:ext uri="{FF2B5EF4-FFF2-40B4-BE49-F238E27FC236}">
                  <a16:creationId xmlns:a16="http://schemas.microsoft.com/office/drawing/2014/main" id="{E365BFA0-C9A2-4083-8CC2-D57C1B0622F0}"/>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6" name="Freeform 23">
              <a:extLst>
                <a:ext uri="{FF2B5EF4-FFF2-40B4-BE49-F238E27FC236}">
                  <a16:creationId xmlns:a16="http://schemas.microsoft.com/office/drawing/2014/main" id="{6192349E-7BE2-4688-ADA5-969DFE199D12}"/>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7" name="Freeform 24">
              <a:extLst>
                <a:ext uri="{FF2B5EF4-FFF2-40B4-BE49-F238E27FC236}">
                  <a16:creationId xmlns:a16="http://schemas.microsoft.com/office/drawing/2014/main" id="{8EED4AC1-7EE9-43E7-83BF-50CD15E873FC}"/>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8" name="Freeform 25">
              <a:extLst>
                <a:ext uri="{FF2B5EF4-FFF2-40B4-BE49-F238E27FC236}">
                  <a16:creationId xmlns:a16="http://schemas.microsoft.com/office/drawing/2014/main" id="{46E955A2-8DFF-4140-A14D-21CAF00DC967}"/>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9" name="Freeform 26">
              <a:extLst>
                <a:ext uri="{FF2B5EF4-FFF2-40B4-BE49-F238E27FC236}">
                  <a16:creationId xmlns:a16="http://schemas.microsoft.com/office/drawing/2014/main" id="{A096D7D4-4242-4C09-8238-C3B6014BECA3}"/>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0" name="Freeform 27">
              <a:extLst>
                <a:ext uri="{FF2B5EF4-FFF2-40B4-BE49-F238E27FC236}">
                  <a16:creationId xmlns:a16="http://schemas.microsoft.com/office/drawing/2014/main" id="{E1944DD0-F5EE-4786-9FCD-C302E1248441}"/>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1" name="Freeform 28">
              <a:extLst>
                <a:ext uri="{FF2B5EF4-FFF2-40B4-BE49-F238E27FC236}">
                  <a16:creationId xmlns:a16="http://schemas.microsoft.com/office/drawing/2014/main" id="{08090AAD-07AA-455C-80EC-4290CE2707BA}"/>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2" name="Freeform 29">
              <a:extLst>
                <a:ext uri="{FF2B5EF4-FFF2-40B4-BE49-F238E27FC236}">
                  <a16:creationId xmlns:a16="http://schemas.microsoft.com/office/drawing/2014/main" id="{8CE15EC2-7298-4AF9-BA7C-6C2D951B749F}"/>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close/>
                  <a:moveTo>
                    <a:pt x="494" y="0"/>
                  </a:moveTo>
                  <a:lnTo>
                    <a:pt x="490" y="0"/>
                  </a:lnTo>
                  <a:lnTo>
                    <a:pt x="570" y="81"/>
                  </a:lnTo>
                  <a:lnTo>
                    <a:pt x="570" y="332"/>
                  </a:lnTo>
                  <a:lnTo>
                    <a:pt x="573" y="332"/>
                  </a:lnTo>
                  <a:lnTo>
                    <a:pt x="573" y="80"/>
                  </a:lnTo>
                  <a:lnTo>
                    <a:pt x="49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3" name="Freeform 30">
              <a:extLst>
                <a:ext uri="{FF2B5EF4-FFF2-40B4-BE49-F238E27FC236}">
                  <a16:creationId xmlns:a16="http://schemas.microsoft.com/office/drawing/2014/main" id="{1C0DE5BF-00F5-4D22-950E-FB1595916D81}"/>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moveTo>
                    <a:pt x="494" y="0"/>
                  </a:moveTo>
                  <a:lnTo>
                    <a:pt x="490" y="0"/>
                  </a:lnTo>
                  <a:lnTo>
                    <a:pt x="570" y="81"/>
                  </a:lnTo>
                  <a:lnTo>
                    <a:pt x="570" y="332"/>
                  </a:lnTo>
                  <a:lnTo>
                    <a:pt x="573" y="332"/>
                  </a:lnTo>
                  <a:lnTo>
                    <a:pt x="573" y="80"/>
                  </a:lnTo>
                  <a:lnTo>
                    <a:pt x="49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4" name="Freeform 31">
              <a:extLst>
                <a:ext uri="{FF2B5EF4-FFF2-40B4-BE49-F238E27FC236}">
                  <a16:creationId xmlns:a16="http://schemas.microsoft.com/office/drawing/2014/main" id="{C36F9C55-84F3-4FB2-BFB4-09DABD59394A}"/>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5" name="Freeform 32">
              <a:extLst>
                <a:ext uri="{FF2B5EF4-FFF2-40B4-BE49-F238E27FC236}">
                  <a16:creationId xmlns:a16="http://schemas.microsoft.com/office/drawing/2014/main" id="{86DCBB0C-B506-4002-8AE1-8D5D2C88C3C2}"/>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6" name="Freeform 33">
              <a:extLst>
                <a:ext uri="{FF2B5EF4-FFF2-40B4-BE49-F238E27FC236}">
                  <a16:creationId xmlns:a16="http://schemas.microsoft.com/office/drawing/2014/main" id="{8551D65C-4F01-4471-A549-9B58F09C3DF4}"/>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close/>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7" name="Freeform 34">
              <a:extLst>
                <a:ext uri="{FF2B5EF4-FFF2-40B4-BE49-F238E27FC236}">
                  <a16:creationId xmlns:a16="http://schemas.microsoft.com/office/drawing/2014/main" id="{3544D767-6834-4436-ABFA-BF3A4EA70E69}"/>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8" name="Freeform 35">
              <a:extLst>
                <a:ext uri="{FF2B5EF4-FFF2-40B4-BE49-F238E27FC236}">
                  <a16:creationId xmlns:a16="http://schemas.microsoft.com/office/drawing/2014/main" id="{466AAF9F-DDCC-4DB5-A3C3-BDD1647420C9}"/>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9" name="Freeform 36">
              <a:extLst>
                <a:ext uri="{FF2B5EF4-FFF2-40B4-BE49-F238E27FC236}">
                  <a16:creationId xmlns:a16="http://schemas.microsoft.com/office/drawing/2014/main" id="{FD46DFCE-F860-4163-8E8B-63C1CB744557}"/>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0" name="Freeform 37">
              <a:extLst>
                <a:ext uri="{FF2B5EF4-FFF2-40B4-BE49-F238E27FC236}">
                  <a16:creationId xmlns:a16="http://schemas.microsoft.com/office/drawing/2014/main" id="{C1E56C6E-6CA3-4F30-B41F-B5096F5492F3}"/>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1" name="Freeform 38">
              <a:extLst>
                <a:ext uri="{FF2B5EF4-FFF2-40B4-BE49-F238E27FC236}">
                  <a16:creationId xmlns:a16="http://schemas.microsoft.com/office/drawing/2014/main" id="{78BD5980-C499-4A25-A2CF-F8200440D705}"/>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2" name="Freeform 39">
              <a:extLst>
                <a:ext uri="{FF2B5EF4-FFF2-40B4-BE49-F238E27FC236}">
                  <a16:creationId xmlns:a16="http://schemas.microsoft.com/office/drawing/2014/main" id="{9BB29F3C-2FB3-4C55-B4F7-80F5743A238E}"/>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3" name="Freeform 40">
              <a:extLst>
                <a:ext uri="{FF2B5EF4-FFF2-40B4-BE49-F238E27FC236}">
                  <a16:creationId xmlns:a16="http://schemas.microsoft.com/office/drawing/2014/main" id="{4E46A4E2-9D69-4988-9AD3-F21598CEC38F}"/>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4" name="Freeform 41">
              <a:extLst>
                <a:ext uri="{FF2B5EF4-FFF2-40B4-BE49-F238E27FC236}">
                  <a16:creationId xmlns:a16="http://schemas.microsoft.com/office/drawing/2014/main" id="{C17C7C2A-8638-4727-84D5-7C7F98825C34}"/>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5" name="Freeform 42">
              <a:extLst>
                <a:ext uri="{FF2B5EF4-FFF2-40B4-BE49-F238E27FC236}">
                  <a16:creationId xmlns:a16="http://schemas.microsoft.com/office/drawing/2014/main" id="{36B0B241-2431-40E0-B9CE-A537CB7D5E3D}"/>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6" name="Freeform 43">
              <a:extLst>
                <a:ext uri="{FF2B5EF4-FFF2-40B4-BE49-F238E27FC236}">
                  <a16:creationId xmlns:a16="http://schemas.microsoft.com/office/drawing/2014/main" id="{17197AD1-FBA3-470A-ABA4-6F3A0568AF11}"/>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7" name="Freeform 44">
              <a:extLst>
                <a:ext uri="{FF2B5EF4-FFF2-40B4-BE49-F238E27FC236}">
                  <a16:creationId xmlns:a16="http://schemas.microsoft.com/office/drawing/2014/main" id="{8CF3D685-EEF2-4D9B-ACE5-F8550309D534}"/>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8" name="Freeform 45">
              <a:extLst>
                <a:ext uri="{FF2B5EF4-FFF2-40B4-BE49-F238E27FC236}">
                  <a16:creationId xmlns:a16="http://schemas.microsoft.com/office/drawing/2014/main" id="{5128A1C4-25E2-414B-85E1-39F87DBC1523}"/>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9" name="Freeform 46">
              <a:extLst>
                <a:ext uri="{FF2B5EF4-FFF2-40B4-BE49-F238E27FC236}">
                  <a16:creationId xmlns:a16="http://schemas.microsoft.com/office/drawing/2014/main" id="{2BEB0C5D-8EF8-4B3B-B5A2-4100F605C02D}"/>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0" name="Freeform 47">
              <a:extLst>
                <a:ext uri="{FF2B5EF4-FFF2-40B4-BE49-F238E27FC236}">
                  <a16:creationId xmlns:a16="http://schemas.microsoft.com/office/drawing/2014/main" id="{E1A8E5E6-12B2-41B7-A375-3878558DFEAA}"/>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1" name="Freeform 48">
              <a:extLst>
                <a:ext uri="{FF2B5EF4-FFF2-40B4-BE49-F238E27FC236}">
                  <a16:creationId xmlns:a16="http://schemas.microsoft.com/office/drawing/2014/main" id="{EDE3E5F9-61F3-42A7-927B-52278150AD1C}"/>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2" name="Freeform 49">
              <a:extLst>
                <a:ext uri="{FF2B5EF4-FFF2-40B4-BE49-F238E27FC236}">
                  <a16:creationId xmlns:a16="http://schemas.microsoft.com/office/drawing/2014/main" id="{C8231393-6766-4234-BB5B-1E224B654C98}"/>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3" name="Freeform 50">
              <a:extLst>
                <a:ext uri="{FF2B5EF4-FFF2-40B4-BE49-F238E27FC236}">
                  <a16:creationId xmlns:a16="http://schemas.microsoft.com/office/drawing/2014/main" id="{7549C16C-08D5-44C6-800A-2F9F5F300CF0}"/>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4" name="Freeform 51">
              <a:extLst>
                <a:ext uri="{FF2B5EF4-FFF2-40B4-BE49-F238E27FC236}">
                  <a16:creationId xmlns:a16="http://schemas.microsoft.com/office/drawing/2014/main" id="{3202612E-33EC-4375-A7B6-C58E0AE5F373}"/>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5" name="Freeform 52">
              <a:extLst>
                <a:ext uri="{FF2B5EF4-FFF2-40B4-BE49-F238E27FC236}">
                  <a16:creationId xmlns:a16="http://schemas.microsoft.com/office/drawing/2014/main" id="{4723D24C-E2A7-4EFA-9369-6EDAAB422CCD}"/>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6" name="Freeform 53">
              <a:extLst>
                <a:ext uri="{FF2B5EF4-FFF2-40B4-BE49-F238E27FC236}">
                  <a16:creationId xmlns:a16="http://schemas.microsoft.com/office/drawing/2014/main" id="{280CA15D-3C04-46C2-A2A0-CF8AAC2513A5}"/>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7" name="Freeform 54">
              <a:extLst>
                <a:ext uri="{FF2B5EF4-FFF2-40B4-BE49-F238E27FC236}">
                  <a16:creationId xmlns:a16="http://schemas.microsoft.com/office/drawing/2014/main" id="{EDBA826A-F54B-497B-AE18-D61BC9E969ED}"/>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8" name="Freeform 55">
              <a:extLst>
                <a:ext uri="{FF2B5EF4-FFF2-40B4-BE49-F238E27FC236}">
                  <a16:creationId xmlns:a16="http://schemas.microsoft.com/office/drawing/2014/main" id="{F1908B3D-6C0C-4EDA-85A1-CA0C5D90B29C}"/>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9" name="Freeform 56">
              <a:extLst>
                <a:ext uri="{FF2B5EF4-FFF2-40B4-BE49-F238E27FC236}">
                  <a16:creationId xmlns:a16="http://schemas.microsoft.com/office/drawing/2014/main" id="{4E042735-C2E8-48BD-A905-F0D116E3ADB3}"/>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0" name="Freeform 57">
              <a:extLst>
                <a:ext uri="{FF2B5EF4-FFF2-40B4-BE49-F238E27FC236}">
                  <a16:creationId xmlns:a16="http://schemas.microsoft.com/office/drawing/2014/main" id="{627419DF-AEDE-4975-B41E-02AD2739AA35}"/>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close/>
                  <a:moveTo>
                    <a:pt x="128" y="0"/>
                  </a:moveTo>
                  <a:lnTo>
                    <a:pt x="125" y="0"/>
                  </a:lnTo>
                  <a:lnTo>
                    <a:pt x="125" y="251"/>
                  </a:lnTo>
                  <a:lnTo>
                    <a:pt x="0" y="380"/>
                  </a:lnTo>
                  <a:lnTo>
                    <a:pt x="0" y="383"/>
                  </a:lnTo>
                  <a:lnTo>
                    <a:pt x="128" y="253"/>
                  </a:lnTo>
                  <a:lnTo>
                    <a:pt x="127" y="253"/>
                  </a:lnTo>
                  <a:lnTo>
                    <a:pt x="127" y="250"/>
                  </a:lnTo>
                  <a:lnTo>
                    <a:pt x="128" y="250"/>
                  </a:lnTo>
                  <a:lnTo>
                    <a:pt x="1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1" name="Freeform 58">
              <a:extLst>
                <a:ext uri="{FF2B5EF4-FFF2-40B4-BE49-F238E27FC236}">
                  <a16:creationId xmlns:a16="http://schemas.microsoft.com/office/drawing/2014/main" id="{19326F86-187A-4DFB-8921-038D5016696C}"/>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moveTo>
                    <a:pt x="128" y="0"/>
                  </a:moveTo>
                  <a:lnTo>
                    <a:pt x="125" y="0"/>
                  </a:lnTo>
                  <a:lnTo>
                    <a:pt x="125" y="251"/>
                  </a:lnTo>
                  <a:lnTo>
                    <a:pt x="0" y="380"/>
                  </a:lnTo>
                  <a:lnTo>
                    <a:pt x="0" y="383"/>
                  </a:lnTo>
                  <a:lnTo>
                    <a:pt x="128" y="253"/>
                  </a:lnTo>
                  <a:lnTo>
                    <a:pt x="127" y="253"/>
                  </a:lnTo>
                  <a:lnTo>
                    <a:pt x="127" y="250"/>
                  </a:lnTo>
                  <a:lnTo>
                    <a:pt x="128" y="250"/>
                  </a:lnTo>
                  <a:lnTo>
                    <a:pt x="12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2" name="Freeform 59">
              <a:extLst>
                <a:ext uri="{FF2B5EF4-FFF2-40B4-BE49-F238E27FC236}">
                  <a16:creationId xmlns:a16="http://schemas.microsoft.com/office/drawing/2014/main" id="{C6959FE0-D801-4731-A53A-88FFBDF08551}"/>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3" name="Freeform 60">
              <a:extLst>
                <a:ext uri="{FF2B5EF4-FFF2-40B4-BE49-F238E27FC236}">
                  <a16:creationId xmlns:a16="http://schemas.microsoft.com/office/drawing/2014/main" id="{B7540508-0D45-4C67-966A-438EF4B6939E}"/>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4" name="Freeform 61">
              <a:extLst>
                <a:ext uri="{FF2B5EF4-FFF2-40B4-BE49-F238E27FC236}">
                  <a16:creationId xmlns:a16="http://schemas.microsoft.com/office/drawing/2014/main" id="{E3FC4B14-122E-4E00-820D-4DBC6D67BAED}"/>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5" name="Freeform 62">
              <a:extLst>
                <a:ext uri="{FF2B5EF4-FFF2-40B4-BE49-F238E27FC236}">
                  <a16:creationId xmlns:a16="http://schemas.microsoft.com/office/drawing/2014/main" id="{05180D3E-3AAD-4C40-BF13-3D01226A8DF2}"/>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6" name="Freeform 63">
              <a:extLst>
                <a:ext uri="{FF2B5EF4-FFF2-40B4-BE49-F238E27FC236}">
                  <a16:creationId xmlns:a16="http://schemas.microsoft.com/office/drawing/2014/main" id="{4C102723-08AC-4C64-B715-1651447605A2}"/>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7" name="Freeform 64">
              <a:extLst>
                <a:ext uri="{FF2B5EF4-FFF2-40B4-BE49-F238E27FC236}">
                  <a16:creationId xmlns:a16="http://schemas.microsoft.com/office/drawing/2014/main" id="{DB7DA254-D0BC-4626-8D13-35A6C439FBDE}"/>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8" name="Freeform 65">
              <a:extLst>
                <a:ext uri="{FF2B5EF4-FFF2-40B4-BE49-F238E27FC236}">
                  <a16:creationId xmlns:a16="http://schemas.microsoft.com/office/drawing/2014/main" id="{76253CE5-B902-4B0F-912D-7F0745A66C2F}"/>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close/>
                  <a:moveTo>
                    <a:pt x="2" y="0"/>
                  </a:moveTo>
                  <a:lnTo>
                    <a:pt x="0" y="2"/>
                  </a:lnTo>
                  <a:lnTo>
                    <a:pt x="3" y="5"/>
                  </a:lnTo>
                  <a:lnTo>
                    <a:pt x="159" y="165"/>
                  </a:lnTo>
                  <a:lnTo>
                    <a:pt x="159" y="417"/>
                  </a:lnTo>
                  <a:lnTo>
                    <a:pt x="161" y="417"/>
                  </a:lnTo>
                  <a:lnTo>
                    <a:pt x="161" y="164"/>
                  </a:lnTo>
                  <a:lnTo>
                    <a:pt x="3"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9" name="Freeform 66">
              <a:extLst>
                <a:ext uri="{FF2B5EF4-FFF2-40B4-BE49-F238E27FC236}">
                  <a16:creationId xmlns:a16="http://schemas.microsoft.com/office/drawing/2014/main" id="{4CA16E2F-0B7B-4E93-8099-7D2DFD899C8C}"/>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moveTo>
                    <a:pt x="2" y="0"/>
                  </a:moveTo>
                  <a:lnTo>
                    <a:pt x="0" y="2"/>
                  </a:lnTo>
                  <a:lnTo>
                    <a:pt x="3" y="5"/>
                  </a:lnTo>
                  <a:lnTo>
                    <a:pt x="159" y="165"/>
                  </a:lnTo>
                  <a:lnTo>
                    <a:pt x="159" y="417"/>
                  </a:lnTo>
                  <a:lnTo>
                    <a:pt x="161" y="417"/>
                  </a:lnTo>
                  <a:lnTo>
                    <a:pt x="161" y="164"/>
                  </a:lnTo>
                  <a:lnTo>
                    <a:pt x="3" y="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0" name="Freeform 67">
              <a:extLst>
                <a:ext uri="{FF2B5EF4-FFF2-40B4-BE49-F238E27FC236}">
                  <a16:creationId xmlns:a16="http://schemas.microsoft.com/office/drawing/2014/main" id="{A4C24EE1-1CA1-4C34-A94A-D613C4C823C3}"/>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1" name="Freeform 68">
              <a:extLst>
                <a:ext uri="{FF2B5EF4-FFF2-40B4-BE49-F238E27FC236}">
                  <a16:creationId xmlns:a16="http://schemas.microsoft.com/office/drawing/2014/main" id="{CC4291B8-5781-4E97-BE76-DEEAE97489EA}"/>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2" name="Freeform 69">
              <a:extLst>
                <a:ext uri="{FF2B5EF4-FFF2-40B4-BE49-F238E27FC236}">
                  <a16:creationId xmlns:a16="http://schemas.microsoft.com/office/drawing/2014/main" id="{C295194B-02C7-4780-B56A-0CBAB5A2E80B}"/>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3" name="Freeform 70">
              <a:extLst>
                <a:ext uri="{FF2B5EF4-FFF2-40B4-BE49-F238E27FC236}">
                  <a16:creationId xmlns:a16="http://schemas.microsoft.com/office/drawing/2014/main" id="{DEA224C3-824C-4ADD-AA73-20B7BFB2699C}"/>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4" name="Freeform 71">
              <a:extLst>
                <a:ext uri="{FF2B5EF4-FFF2-40B4-BE49-F238E27FC236}">
                  <a16:creationId xmlns:a16="http://schemas.microsoft.com/office/drawing/2014/main" id="{DE618FDB-D198-486B-80EA-D953ACDED55A}"/>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close/>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5" name="Freeform 72">
              <a:extLst>
                <a:ext uri="{FF2B5EF4-FFF2-40B4-BE49-F238E27FC236}">
                  <a16:creationId xmlns:a16="http://schemas.microsoft.com/office/drawing/2014/main" id="{96619D89-DCBE-4010-9263-2C932CBC628E}"/>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6" name="Freeform 73">
              <a:extLst>
                <a:ext uri="{FF2B5EF4-FFF2-40B4-BE49-F238E27FC236}">
                  <a16:creationId xmlns:a16="http://schemas.microsoft.com/office/drawing/2014/main" id="{2A05754B-DAD3-457E-B6F3-1CB594D01F0F}"/>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7" name="Freeform 74">
              <a:extLst>
                <a:ext uri="{FF2B5EF4-FFF2-40B4-BE49-F238E27FC236}">
                  <a16:creationId xmlns:a16="http://schemas.microsoft.com/office/drawing/2014/main" id="{E81E2A36-A958-4F09-8005-923A96D07D2C}"/>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8" name="Freeform 75">
              <a:extLst>
                <a:ext uri="{FF2B5EF4-FFF2-40B4-BE49-F238E27FC236}">
                  <a16:creationId xmlns:a16="http://schemas.microsoft.com/office/drawing/2014/main" id="{59B5AEE0-42A4-4653-B72C-BA68A68D36D5}"/>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9" name="Freeform 76">
              <a:extLst>
                <a:ext uri="{FF2B5EF4-FFF2-40B4-BE49-F238E27FC236}">
                  <a16:creationId xmlns:a16="http://schemas.microsoft.com/office/drawing/2014/main" id="{6E693F0A-1950-4933-BE81-38FCA5DF9DB3}"/>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0" name="Freeform 77">
              <a:extLst>
                <a:ext uri="{FF2B5EF4-FFF2-40B4-BE49-F238E27FC236}">
                  <a16:creationId xmlns:a16="http://schemas.microsoft.com/office/drawing/2014/main" id="{8A485052-72E7-4283-9086-548E3EBD42EF}"/>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1" name="Freeform 78">
              <a:extLst>
                <a:ext uri="{FF2B5EF4-FFF2-40B4-BE49-F238E27FC236}">
                  <a16:creationId xmlns:a16="http://schemas.microsoft.com/office/drawing/2014/main" id="{ED8354EB-72FD-4958-85B5-F4C470834EF6}"/>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2" name="Freeform 79">
              <a:extLst>
                <a:ext uri="{FF2B5EF4-FFF2-40B4-BE49-F238E27FC236}">
                  <a16:creationId xmlns:a16="http://schemas.microsoft.com/office/drawing/2014/main" id="{B3FF19FC-9674-4A47-ABF1-BF523E6A55E0}"/>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3" name="Freeform 80">
              <a:extLst>
                <a:ext uri="{FF2B5EF4-FFF2-40B4-BE49-F238E27FC236}">
                  <a16:creationId xmlns:a16="http://schemas.microsoft.com/office/drawing/2014/main" id="{6B596868-D3DC-4440-937A-57AFEFD1949F}"/>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4" name="Freeform 81">
              <a:extLst>
                <a:ext uri="{FF2B5EF4-FFF2-40B4-BE49-F238E27FC236}">
                  <a16:creationId xmlns:a16="http://schemas.microsoft.com/office/drawing/2014/main" id="{DEA93609-F7DE-4378-A90F-36264B1514AA}"/>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5" name="Freeform 82">
              <a:extLst>
                <a:ext uri="{FF2B5EF4-FFF2-40B4-BE49-F238E27FC236}">
                  <a16:creationId xmlns:a16="http://schemas.microsoft.com/office/drawing/2014/main" id="{7C65E01A-6ED0-4814-9CA1-868FADE1BCD2}"/>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6" name="Freeform 83">
              <a:extLst>
                <a:ext uri="{FF2B5EF4-FFF2-40B4-BE49-F238E27FC236}">
                  <a16:creationId xmlns:a16="http://schemas.microsoft.com/office/drawing/2014/main" id="{0D86D44C-DDB0-4B3C-B126-F4458194ABA3}"/>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7" name="Freeform 84">
              <a:extLst>
                <a:ext uri="{FF2B5EF4-FFF2-40B4-BE49-F238E27FC236}">
                  <a16:creationId xmlns:a16="http://schemas.microsoft.com/office/drawing/2014/main" id="{75BE403B-5E9B-4F51-BC49-B6FD91B425A8}"/>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8" name="Freeform 85">
              <a:extLst>
                <a:ext uri="{FF2B5EF4-FFF2-40B4-BE49-F238E27FC236}">
                  <a16:creationId xmlns:a16="http://schemas.microsoft.com/office/drawing/2014/main" id="{F8684EEA-2E89-4FCA-9ADA-2B69FB3FD743}"/>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9" name="Freeform 86">
              <a:extLst>
                <a:ext uri="{FF2B5EF4-FFF2-40B4-BE49-F238E27FC236}">
                  <a16:creationId xmlns:a16="http://schemas.microsoft.com/office/drawing/2014/main" id="{3A9B96F6-190E-4317-96A3-5D97D473E234}"/>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0" name="Freeform 87">
              <a:extLst>
                <a:ext uri="{FF2B5EF4-FFF2-40B4-BE49-F238E27FC236}">
                  <a16:creationId xmlns:a16="http://schemas.microsoft.com/office/drawing/2014/main" id="{D0A71ACE-3EBE-42A0-A08B-441B8480E6DB}"/>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1" name="Freeform 88">
              <a:extLst>
                <a:ext uri="{FF2B5EF4-FFF2-40B4-BE49-F238E27FC236}">
                  <a16:creationId xmlns:a16="http://schemas.microsoft.com/office/drawing/2014/main" id="{3210EF04-97AC-410F-A682-EF447B605C65}"/>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2" name="Freeform 89">
              <a:extLst>
                <a:ext uri="{FF2B5EF4-FFF2-40B4-BE49-F238E27FC236}">
                  <a16:creationId xmlns:a16="http://schemas.microsoft.com/office/drawing/2014/main" id="{A2D529AC-C776-49C0-977E-7D82E467B75D}"/>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3" name="Freeform 90">
              <a:extLst>
                <a:ext uri="{FF2B5EF4-FFF2-40B4-BE49-F238E27FC236}">
                  <a16:creationId xmlns:a16="http://schemas.microsoft.com/office/drawing/2014/main" id="{C3251D33-9028-4819-B610-D62B5617761C}"/>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4" name="Freeform 91">
              <a:extLst>
                <a:ext uri="{FF2B5EF4-FFF2-40B4-BE49-F238E27FC236}">
                  <a16:creationId xmlns:a16="http://schemas.microsoft.com/office/drawing/2014/main" id="{31F3BA53-E044-4239-8A48-7B968B2FB190}"/>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5" name="Freeform 92">
              <a:extLst>
                <a:ext uri="{FF2B5EF4-FFF2-40B4-BE49-F238E27FC236}">
                  <a16:creationId xmlns:a16="http://schemas.microsoft.com/office/drawing/2014/main" id="{0D241336-E462-48A6-A873-54E19207B28C}"/>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grpSp>
      <p:sp>
        <p:nvSpPr>
          <p:cNvPr id="7" name="TextBox 6"/>
          <p:cNvSpPr txBox="1"/>
          <p:nvPr userDrawn="1"/>
        </p:nvSpPr>
        <p:spPr>
          <a:xfrm>
            <a:off x="3087396" y="4851632"/>
            <a:ext cx="2959099" cy="215444"/>
          </a:xfrm>
          <a:prstGeom prst="rect">
            <a:avLst/>
          </a:prstGeom>
          <a:noFill/>
        </p:spPr>
        <p:txBody>
          <a:bodyPr wrap="square" rtlCol="0">
            <a:spAutoFit/>
          </a:bodyPr>
          <a:lstStyle/>
          <a:p>
            <a:pPr algn="ctr" fontAlgn="base">
              <a:spcBef>
                <a:spcPct val="0"/>
              </a:spcBef>
              <a:spcAft>
                <a:spcPct val="0"/>
              </a:spcAft>
            </a:pPr>
            <a:r>
              <a:rPr lang="en-US" sz="800" dirty="0">
                <a:solidFill>
                  <a:srgbClr val="7C7C7C"/>
                </a:solidFill>
                <a:latin typeface="Calibri Light" panose="020F0302020204030204" pitchFamily="34" charset="0"/>
                <a:ea typeface="ヒラギノ角ゴ Pro W3" pitchFamily="124" charset="-128"/>
                <a:cs typeface="Calibri" panose="020F0502020204030204" pitchFamily="34" charset="0"/>
              </a:rPr>
              <a:t>©Larsen &amp; Toubro Infotech Ltd. Privileged and Confidential</a:t>
            </a:r>
          </a:p>
        </p:txBody>
      </p:sp>
      <p:pic>
        <p:nvPicPr>
          <p:cNvPr id="8" name="Picture 2" descr="C:\Users\10630824\Desktop\Microot template\LTI logo (2).png"/>
          <p:cNvPicPr>
            <a:picLocks noChangeAspect="1" noChangeArrowheads="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214606" y="4755051"/>
            <a:ext cx="426695" cy="24928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DE981F83-3A5B-4AEE-9903-3D63CEF5F1E0}"/>
              </a:ext>
            </a:extLst>
          </p:cNvPr>
          <p:cNvGrpSpPr/>
          <p:nvPr userDrawn="1"/>
        </p:nvGrpSpPr>
        <p:grpSpPr>
          <a:xfrm>
            <a:off x="8138832" y="4559763"/>
            <a:ext cx="1005168" cy="583738"/>
            <a:chOff x="10851776" y="6079683"/>
            <a:chExt cx="1340224" cy="778317"/>
          </a:xfrm>
        </p:grpSpPr>
        <p:sp>
          <p:nvSpPr>
            <p:cNvPr id="97" name="Rectangle 96">
              <a:extLst>
                <a:ext uri="{FF2B5EF4-FFF2-40B4-BE49-F238E27FC236}">
                  <a16:creationId xmlns:a16="http://schemas.microsoft.com/office/drawing/2014/main" id="{1D9E15F2-5FDF-4700-8F0B-60913CCFD2DC}"/>
                </a:ext>
              </a:extLst>
            </p:cNvPr>
            <p:cNvSpPr/>
            <p:nvPr userDrawn="1"/>
          </p:nvSpPr>
          <p:spPr>
            <a:xfrm>
              <a:off x="11711510" y="6604526"/>
              <a:ext cx="480490" cy="253474"/>
            </a:xfrm>
            <a:prstGeom prst="rect">
              <a:avLst/>
            </a:prstGeom>
            <a:solidFill>
              <a:srgbClr val="23B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prstClr val="white"/>
                </a:solidFill>
              </a:endParaRPr>
            </a:p>
          </p:txBody>
        </p:sp>
        <p:pic>
          <p:nvPicPr>
            <p:cNvPr id="98" name="Picture 97">
              <a:extLst>
                <a:ext uri="{FF2B5EF4-FFF2-40B4-BE49-F238E27FC236}">
                  <a16:creationId xmlns:a16="http://schemas.microsoft.com/office/drawing/2014/main" id="{E34BE43C-F59A-4AED-BDAA-FC4C690704EC}"/>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l="23098" t="33529" r="12006" b="6172"/>
            <a:stretch/>
          </p:blipFill>
          <p:spPr>
            <a:xfrm>
              <a:off x="10851776" y="6079683"/>
              <a:ext cx="1340224" cy="778317"/>
            </a:xfrm>
            <a:prstGeom prst="rect">
              <a:avLst/>
            </a:prstGeom>
          </p:spPr>
        </p:pic>
      </p:grpSp>
      <p:pic>
        <p:nvPicPr>
          <p:cNvPr id="101" name="Picture 100">
            <a:extLst>
              <a:ext uri="{FF2B5EF4-FFF2-40B4-BE49-F238E27FC236}">
                <a16:creationId xmlns:a16="http://schemas.microsoft.com/office/drawing/2014/main" id="{DC0C0F92-B774-4741-B9EE-133D9AF8A454}"/>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 y="-37706"/>
            <a:ext cx="617220" cy="617220"/>
          </a:xfrm>
          <a:prstGeom prst="rect">
            <a:avLst/>
          </a:prstGeom>
        </p:spPr>
      </p:pic>
      <p:sp>
        <p:nvSpPr>
          <p:cNvPr id="102" name="Title Placeholder 101">
            <a:extLst>
              <a:ext uri="{FF2B5EF4-FFF2-40B4-BE49-F238E27FC236}">
                <a16:creationId xmlns:a16="http://schemas.microsoft.com/office/drawing/2014/main" id="{73CF99E0-4E37-4EDA-8339-FF575B89029E}"/>
              </a:ext>
            </a:extLst>
          </p:cNvPr>
          <p:cNvSpPr>
            <a:spLocks noGrp="1"/>
          </p:cNvSpPr>
          <p:nvPr>
            <p:ph type="title"/>
          </p:nvPr>
        </p:nvSpPr>
        <p:spPr>
          <a:xfrm>
            <a:off x="628650" y="273845"/>
            <a:ext cx="7886700" cy="527781"/>
          </a:xfrm>
          <a:prstGeom prst="rect">
            <a:avLst/>
          </a:prstGeom>
        </p:spPr>
        <p:txBody>
          <a:bodyPr vert="horz" lIns="91440" tIns="45720" rIns="91440" bIns="45720" rtlCol="0" anchor="ctr">
            <a:normAutofit/>
          </a:bodyPr>
          <a:lstStyle/>
          <a:p>
            <a:r>
              <a:rPr lang="en-US"/>
              <a:t>Click to edit Master title style</a:t>
            </a:r>
          </a:p>
        </p:txBody>
      </p:sp>
      <p:sp>
        <p:nvSpPr>
          <p:cNvPr id="103" name="Text Placeholder 102">
            <a:extLst>
              <a:ext uri="{FF2B5EF4-FFF2-40B4-BE49-F238E27FC236}">
                <a16:creationId xmlns:a16="http://schemas.microsoft.com/office/drawing/2014/main" id="{312705AA-4205-4063-B2BB-9B12D91BA51F}"/>
              </a:ext>
            </a:extLst>
          </p:cNvPr>
          <p:cNvSpPr>
            <a:spLocks noGrp="1"/>
          </p:cNvSpPr>
          <p:nvPr>
            <p:ph type="body" idx="1"/>
          </p:nvPr>
        </p:nvSpPr>
        <p:spPr>
          <a:xfrm>
            <a:off x="628650" y="998142"/>
            <a:ext cx="7886700" cy="363458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6" name="Rectangle 95"/>
          <p:cNvSpPr/>
          <p:nvPr userDrawn="1"/>
        </p:nvSpPr>
        <p:spPr>
          <a:xfrm>
            <a:off x="8674501" y="4762703"/>
            <a:ext cx="362600" cy="276999"/>
          </a:xfrm>
          <a:prstGeom prst="rect">
            <a:avLst/>
          </a:prstGeom>
        </p:spPr>
        <p:txBody>
          <a:bodyPr wrap="none">
            <a:spAutoFit/>
          </a:bodyPr>
          <a:lstStyle/>
          <a:p>
            <a:pPr algn="ctr" defTabSz="457166" fontAlgn="base">
              <a:spcBef>
                <a:spcPct val="0"/>
              </a:spcBef>
              <a:spcAft>
                <a:spcPct val="0"/>
              </a:spcAft>
              <a:defRPr/>
            </a:pPr>
            <a:fld id="{9C5957C0-C9FD-924F-A662-3B71DAE40C56}" type="slidenum">
              <a:rPr lang="uk-UA" sz="1200" b="1" smtClean="0">
                <a:solidFill>
                  <a:srgbClr val="FEFDFD"/>
                </a:solidFill>
                <a:latin typeface="Calibri Light" charset="0"/>
                <a:ea typeface="Calibri Light" charset="0"/>
                <a:cs typeface="Calibri Light" charset="0"/>
              </a:rPr>
              <a:pPr algn="ctr" defTabSz="457166" fontAlgn="base">
                <a:spcBef>
                  <a:spcPct val="0"/>
                </a:spcBef>
                <a:spcAft>
                  <a:spcPct val="0"/>
                </a:spcAft>
                <a:defRPr/>
              </a:pPr>
              <a:t>‹#›</a:t>
            </a:fld>
            <a:endParaRPr lang="uk-UA" sz="825" b="1" dirty="0">
              <a:solidFill>
                <a:srgbClr val="FEFDFD"/>
              </a:solidFill>
              <a:latin typeface="Calibri Light" charset="0"/>
              <a:ea typeface="Calibri Light" charset="0"/>
              <a:cs typeface="Calibri Light" charset="0"/>
            </a:endParaRPr>
          </a:p>
        </p:txBody>
      </p:sp>
    </p:spTree>
    <p:extLst>
      <p:ext uri="{BB962C8B-B14F-4D97-AF65-F5344CB8AC3E}">
        <p14:creationId xmlns:p14="http://schemas.microsoft.com/office/powerpoint/2010/main" val="282074398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30" r:id="rId3"/>
    <p:sldLayoutId id="2147483793" r:id="rId4"/>
  </p:sldLayoutIdLst>
  <p:hf hdr="0" dt="0"/>
  <p:txStyles>
    <p:titleStyle>
      <a:lvl1pPr algn="l" defTabSz="685783" rtl="0" eaLnBrk="1" latinLnBrk="0" hangingPunct="1">
        <a:lnSpc>
          <a:spcPct val="90000"/>
        </a:lnSpc>
        <a:spcBef>
          <a:spcPct val="0"/>
        </a:spcBef>
        <a:buNone/>
        <a:defRPr sz="2250" b="1"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9/6/2020</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a:t>
            </a:fld>
            <a:endParaRPr lang="en-US" dirty="0"/>
          </a:p>
        </p:txBody>
      </p:sp>
      <p:grpSp>
        <p:nvGrpSpPr>
          <p:cNvPr id="7" name="Group 8">
            <a:extLst>
              <a:ext uri="{FF2B5EF4-FFF2-40B4-BE49-F238E27FC236}">
                <a16:creationId xmlns:a16="http://schemas.microsoft.com/office/drawing/2014/main" id="{990C445C-8328-4EE5-8D40-D687DBD5F017}"/>
              </a:ext>
            </a:extLst>
          </p:cNvPr>
          <p:cNvGrpSpPr>
            <a:grpSpLocks noChangeAspect="1"/>
          </p:cNvGrpSpPr>
          <p:nvPr userDrawn="1"/>
        </p:nvGrpSpPr>
        <p:grpSpPr bwMode="auto">
          <a:xfrm>
            <a:off x="0" y="0"/>
            <a:ext cx="9144000" cy="5141070"/>
            <a:chOff x="2075" y="1086"/>
            <a:chExt cx="3527" cy="1983"/>
          </a:xfrm>
          <a:solidFill>
            <a:srgbClr val="E4F5F8"/>
          </a:solidFill>
        </p:grpSpPr>
        <p:sp>
          <p:nvSpPr>
            <p:cNvPr id="8" name="Freeform 9">
              <a:extLst>
                <a:ext uri="{FF2B5EF4-FFF2-40B4-BE49-F238E27FC236}">
                  <a16:creationId xmlns:a16="http://schemas.microsoft.com/office/drawing/2014/main" id="{1FEA314E-6947-4DF2-9592-6BEE532F0D46}"/>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 name="Freeform 10">
              <a:extLst>
                <a:ext uri="{FF2B5EF4-FFF2-40B4-BE49-F238E27FC236}">
                  <a16:creationId xmlns:a16="http://schemas.microsoft.com/office/drawing/2014/main" id="{C69ED7F0-571C-4EA8-848B-5F4469D00E18}"/>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0" name="Freeform 11">
              <a:extLst>
                <a:ext uri="{FF2B5EF4-FFF2-40B4-BE49-F238E27FC236}">
                  <a16:creationId xmlns:a16="http://schemas.microsoft.com/office/drawing/2014/main" id="{A68BAC78-5965-46F3-8C81-A57DFDA9759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1" name="Freeform 12">
              <a:extLst>
                <a:ext uri="{FF2B5EF4-FFF2-40B4-BE49-F238E27FC236}">
                  <a16:creationId xmlns:a16="http://schemas.microsoft.com/office/drawing/2014/main" id="{244B9C07-B632-47BC-A88C-6A7254792D4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2" name="Freeform 13">
              <a:extLst>
                <a:ext uri="{FF2B5EF4-FFF2-40B4-BE49-F238E27FC236}">
                  <a16:creationId xmlns:a16="http://schemas.microsoft.com/office/drawing/2014/main" id="{8CA8903B-D922-44EF-BA50-4BF135F263EB}"/>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3" name="Freeform 14">
              <a:extLst>
                <a:ext uri="{FF2B5EF4-FFF2-40B4-BE49-F238E27FC236}">
                  <a16:creationId xmlns:a16="http://schemas.microsoft.com/office/drawing/2014/main" id="{AF7B5DE2-A000-4DFD-8F7E-20D8406AB895}"/>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4" name="Freeform 15">
              <a:extLst>
                <a:ext uri="{FF2B5EF4-FFF2-40B4-BE49-F238E27FC236}">
                  <a16:creationId xmlns:a16="http://schemas.microsoft.com/office/drawing/2014/main" id="{4CBEF8A8-1508-462A-BC3D-95D084C0156B}"/>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close/>
                  <a:moveTo>
                    <a:pt x="3" y="0"/>
                  </a:moveTo>
                  <a:lnTo>
                    <a:pt x="0" y="0"/>
                  </a:lnTo>
                  <a:lnTo>
                    <a:pt x="0" y="250"/>
                  </a:lnTo>
                  <a:lnTo>
                    <a:pt x="1" y="250"/>
                  </a:lnTo>
                  <a:lnTo>
                    <a:pt x="1" y="253"/>
                  </a:lnTo>
                  <a:lnTo>
                    <a:pt x="1" y="253"/>
                  </a:lnTo>
                  <a:lnTo>
                    <a:pt x="125" y="381"/>
                  </a:lnTo>
                  <a:lnTo>
                    <a:pt x="125" y="377"/>
                  </a:lnTo>
                  <a:lnTo>
                    <a:pt x="3" y="25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5" name="Freeform 16">
              <a:extLst>
                <a:ext uri="{FF2B5EF4-FFF2-40B4-BE49-F238E27FC236}">
                  <a16:creationId xmlns:a16="http://schemas.microsoft.com/office/drawing/2014/main" id="{6CD96781-6FAB-419E-969D-11E6DBB3397D}"/>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moveTo>
                    <a:pt x="3" y="0"/>
                  </a:moveTo>
                  <a:lnTo>
                    <a:pt x="0" y="0"/>
                  </a:lnTo>
                  <a:lnTo>
                    <a:pt x="0" y="250"/>
                  </a:lnTo>
                  <a:lnTo>
                    <a:pt x="1" y="250"/>
                  </a:lnTo>
                  <a:lnTo>
                    <a:pt x="1" y="253"/>
                  </a:lnTo>
                  <a:lnTo>
                    <a:pt x="1" y="253"/>
                  </a:lnTo>
                  <a:lnTo>
                    <a:pt x="125" y="381"/>
                  </a:lnTo>
                  <a:lnTo>
                    <a:pt x="125" y="377"/>
                  </a:lnTo>
                  <a:lnTo>
                    <a:pt x="3" y="251"/>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6" name="Freeform 17">
              <a:extLst>
                <a:ext uri="{FF2B5EF4-FFF2-40B4-BE49-F238E27FC236}">
                  <a16:creationId xmlns:a16="http://schemas.microsoft.com/office/drawing/2014/main" id="{6E0F8BBD-9C30-4BF2-9143-0A5CB23756EE}"/>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7" name="Freeform 18">
              <a:extLst>
                <a:ext uri="{FF2B5EF4-FFF2-40B4-BE49-F238E27FC236}">
                  <a16:creationId xmlns:a16="http://schemas.microsoft.com/office/drawing/2014/main" id="{20E63CD3-D0F2-4C20-BF21-5EA41A706D88}"/>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8" name="Freeform 19">
              <a:extLst>
                <a:ext uri="{FF2B5EF4-FFF2-40B4-BE49-F238E27FC236}">
                  <a16:creationId xmlns:a16="http://schemas.microsoft.com/office/drawing/2014/main" id="{C7B5000D-D293-4953-ADCD-DFE2CAC40B98}"/>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9" name="Freeform 20">
              <a:extLst>
                <a:ext uri="{FF2B5EF4-FFF2-40B4-BE49-F238E27FC236}">
                  <a16:creationId xmlns:a16="http://schemas.microsoft.com/office/drawing/2014/main" id="{63B54396-57CB-4FBB-8554-C17BFA4BDF02}"/>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0" name="Freeform 21">
              <a:extLst>
                <a:ext uri="{FF2B5EF4-FFF2-40B4-BE49-F238E27FC236}">
                  <a16:creationId xmlns:a16="http://schemas.microsoft.com/office/drawing/2014/main" id="{FC1EC044-DEB7-4F6D-8177-C2267C61DD73}"/>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1" name="Freeform 22">
              <a:extLst>
                <a:ext uri="{FF2B5EF4-FFF2-40B4-BE49-F238E27FC236}">
                  <a16:creationId xmlns:a16="http://schemas.microsoft.com/office/drawing/2014/main" id="{E365BFA0-C9A2-4083-8CC2-D57C1B0622F0}"/>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2" name="Freeform 23">
              <a:extLst>
                <a:ext uri="{FF2B5EF4-FFF2-40B4-BE49-F238E27FC236}">
                  <a16:creationId xmlns:a16="http://schemas.microsoft.com/office/drawing/2014/main" id="{6192349E-7BE2-4688-ADA5-969DFE199D12}"/>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3" name="Freeform 24">
              <a:extLst>
                <a:ext uri="{FF2B5EF4-FFF2-40B4-BE49-F238E27FC236}">
                  <a16:creationId xmlns:a16="http://schemas.microsoft.com/office/drawing/2014/main" id="{8EED4AC1-7EE9-43E7-83BF-50CD15E873FC}"/>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4" name="Freeform 25">
              <a:extLst>
                <a:ext uri="{FF2B5EF4-FFF2-40B4-BE49-F238E27FC236}">
                  <a16:creationId xmlns:a16="http://schemas.microsoft.com/office/drawing/2014/main" id="{46E955A2-8DFF-4140-A14D-21CAF00DC967}"/>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5" name="Freeform 26">
              <a:extLst>
                <a:ext uri="{FF2B5EF4-FFF2-40B4-BE49-F238E27FC236}">
                  <a16:creationId xmlns:a16="http://schemas.microsoft.com/office/drawing/2014/main" id="{A096D7D4-4242-4C09-8238-C3B6014BECA3}"/>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6" name="Freeform 27">
              <a:extLst>
                <a:ext uri="{FF2B5EF4-FFF2-40B4-BE49-F238E27FC236}">
                  <a16:creationId xmlns:a16="http://schemas.microsoft.com/office/drawing/2014/main" id="{E1944DD0-F5EE-4786-9FCD-C302E1248441}"/>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7" name="Freeform 28">
              <a:extLst>
                <a:ext uri="{FF2B5EF4-FFF2-40B4-BE49-F238E27FC236}">
                  <a16:creationId xmlns:a16="http://schemas.microsoft.com/office/drawing/2014/main" id="{08090AAD-07AA-455C-80EC-4290CE2707BA}"/>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8" name="Freeform 29">
              <a:extLst>
                <a:ext uri="{FF2B5EF4-FFF2-40B4-BE49-F238E27FC236}">
                  <a16:creationId xmlns:a16="http://schemas.microsoft.com/office/drawing/2014/main" id="{8CE15EC2-7298-4AF9-BA7C-6C2D951B749F}"/>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close/>
                  <a:moveTo>
                    <a:pt x="494" y="0"/>
                  </a:moveTo>
                  <a:lnTo>
                    <a:pt x="490" y="0"/>
                  </a:lnTo>
                  <a:lnTo>
                    <a:pt x="570" y="81"/>
                  </a:lnTo>
                  <a:lnTo>
                    <a:pt x="570" y="332"/>
                  </a:lnTo>
                  <a:lnTo>
                    <a:pt x="573" y="332"/>
                  </a:lnTo>
                  <a:lnTo>
                    <a:pt x="573" y="80"/>
                  </a:lnTo>
                  <a:lnTo>
                    <a:pt x="49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9" name="Freeform 30">
              <a:extLst>
                <a:ext uri="{FF2B5EF4-FFF2-40B4-BE49-F238E27FC236}">
                  <a16:creationId xmlns:a16="http://schemas.microsoft.com/office/drawing/2014/main" id="{1C0DE5BF-00F5-4D22-950E-FB1595916D81}"/>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moveTo>
                    <a:pt x="494" y="0"/>
                  </a:moveTo>
                  <a:lnTo>
                    <a:pt x="490" y="0"/>
                  </a:lnTo>
                  <a:lnTo>
                    <a:pt x="570" y="81"/>
                  </a:lnTo>
                  <a:lnTo>
                    <a:pt x="570" y="332"/>
                  </a:lnTo>
                  <a:lnTo>
                    <a:pt x="573" y="332"/>
                  </a:lnTo>
                  <a:lnTo>
                    <a:pt x="573" y="80"/>
                  </a:lnTo>
                  <a:lnTo>
                    <a:pt x="49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0" name="Freeform 31">
              <a:extLst>
                <a:ext uri="{FF2B5EF4-FFF2-40B4-BE49-F238E27FC236}">
                  <a16:creationId xmlns:a16="http://schemas.microsoft.com/office/drawing/2014/main" id="{C36F9C55-84F3-4FB2-BFB4-09DABD59394A}"/>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1" name="Freeform 32">
              <a:extLst>
                <a:ext uri="{FF2B5EF4-FFF2-40B4-BE49-F238E27FC236}">
                  <a16:creationId xmlns:a16="http://schemas.microsoft.com/office/drawing/2014/main" id="{86DCBB0C-B506-4002-8AE1-8D5D2C88C3C2}"/>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2" name="Freeform 33">
              <a:extLst>
                <a:ext uri="{FF2B5EF4-FFF2-40B4-BE49-F238E27FC236}">
                  <a16:creationId xmlns:a16="http://schemas.microsoft.com/office/drawing/2014/main" id="{8551D65C-4F01-4471-A549-9B58F09C3DF4}"/>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close/>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3" name="Freeform 34">
              <a:extLst>
                <a:ext uri="{FF2B5EF4-FFF2-40B4-BE49-F238E27FC236}">
                  <a16:creationId xmlns:a16="http://schemas.microsoft.com/office/drawing/2014/main" id="{3544D767-6834-4436-ABFA-BF3A4EA70E69}"/>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4" name="Freeform 35">
              <a:extLst>
                <a:ext uri="{FF2B5EF4-FFF2-40B4-BE49-F238E27FC236}">
                  <a16:creationId xmlns:a16="http://schemas.microsoft.com/office/drawing/2014/main" id="{466AAF9F-DDCC-4DB5-A3C3-BDD1647420C9}"/>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5" name="Freeform 36">
              <a:extLst>
                <a:ext uri="{FF2B5EF4-FFF2-40B4-BE49-F238E27FC236}">
                  <a16:creationId xmlns:a16="http://schemas.microsoft.com/office/drawing/2014/main" id="{FD46DFCE-F860-4163-8E8B-63C1CB744557}"/>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6" name="Freeform 37">
              <a:extLst>
                <a:ext uri="{FF2B5EF4-FFF2-40B4-BE49-F238E27FC236}">
                  <a16:creationId xmlns:a16="http://schemas.microsoft.com/office/drawing/2014/main" id="{C1E56C6E-6CA3-4F30-B41F-B5096F5492F3}"/>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7" name="Freeform 38">
              <a:extLst>
                <a:ext uri="{FF2B5EF4-FFF2-40B4-BE49-F238E27FC236}">
                  <a16:creationId xmlns:a16="http://schemas.microsoft.com/office/drawing/2014/main" id="{78BD5980-C499-4A25-A2CF-F8200440D705}"/>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8" name="Freeform 39">
              <a:extLst>
                <a:ext uri="{FF2B5EF4-FFF2-40B4-BE49-F238E27FC236}">
                  <a16:creationId xmlns:a16="http://schemas.microsoft.com/office/drawing/2014/main" id="{9BB29F3C-2FB3-4C55-B4F7-80F5743A238E}"/>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9" name="Freeform 40">
              <a:extLst>
                <a:ext uri="{FF2B5EF4-FFF2-40B4-BE49-F238E27FC236}">
                  <a16:creationId xmlns:a16="http://schemas.microsoft.com/office/drawing/2014/main" id="{4E46A4E2-9D69-4988-9AD3-F21598CEC38F}"/>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0" name="Freeform 41">
              <a:extLst>
                <a:ext uri="{FF2B5EF4-FFF2-40B4-BE49-F238E27FC236}">
                  <a16:creationId xmlns:a16="http://schemas.microsoft.com/office/drawing/2014/main" id="{C17C7C2A-8638-4727-84D5-7C7F98825C34}"/>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1" name="Freeform 42">
              <a:extLst>
                <a:ext uri="{FF2B5EF4-FFF2-40B4-BE49-F238E27FC236}">
                  <a16:creationId xmlns:a16="http://schemas.microsoft.com/office/drawing/2014/main" id="{36B0B241-2431-40E0-B9CE-A537CB7D5E3D}"/>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2" name="Freeform 43">
              <a:extLst>
                <a:ext uri="{FF2B5EF4-FFF2-40B4-BE49-F238E27FC236}">
                  <a16:creationId xmlns:a16="http://schemas.microsoft.com/office/drawing/2014/main" id="{17197AD1-FBA3-470A-ABA4-6F3A0568AF11}"/>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3" name="Freeform 44">
              <a:extLst>
                <a:ext uri="{FF2B5EF4-FFF2-40B4-BE49-F238E27FC236}">
                  <a16:creationId xmlns:a16="http://schemas.microsoft.com/office/drawing/2014/main" id="{8CF3D685-EEF2-4D9B-ACE5-F8550309D534}"/>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4" name="Freeform 45">
              <a:extLst>
                <a:ext uri="{FF2B5EF4-FFF2-40B4-BE49-F238E27FC236}">
                  <a16:creationId xmlns:a16="http://schemas.microsoft.com/office/drawing/2014/main" id="{5128A1C4-25E2-414B-85E1-39F87DBC1523}"/>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5" name="Freeform 46">
              <a:extLst>
                <a:ext uri="{FF2B5EF4-FFF2-40B4-BE49-F238E27FC236}">
                  <a16:creationId xmlns:a16="http://schemas.microsoft.com/office/drawing/2014/main" id="{2BEB0C5D-8EF8-4B3B-B5A2-4100F605C02D}"/>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6" name="Freeform 47">
              <a:extLst>
                <a:ext uri="{FF2B5EF4-FFF2-40B4-BE49-F238E27FC236}">
                  <a16:creationId xmlns:a16="http://schemas.microsoft.com/office/drawing/2014/main" id="{E1A8E5E6-12B2-41B7-A375-3878558DFEAA}"/>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7" name="Freeform 48">
              <a:extLst>
                <a:ext uri="{FF2B5EF4-FFF2-40B4-BE49-F238E27FC236}">
                  <a16:creationId xmlns:a16="http://schemas.microsoft.com/office/drawing/2014/main" id="{EDE3E5F9-61F3-42A7-927B-52278150AD1C}"/>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8" name="Freeform 49">
              <a:extLst>
                <a:ext uri="{FF2B5EF4-FFF2-40B4-BE49-F238E27FC236}">
                  <a16:creationId xmlns:a16="http://schemas.microsoft.com/office/drawing/2014/main" id="{C8231393-6766-4234-BB5B-1E224B654C98}"/>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9" name="Freeform 50">
              <a:extLst>
                <a:ext uri="{FF2B5EF4-FFF2-40B4-BE49-F238E27FC236}">
                  <a16:creationId xmlns:a16="http://schemas.microsoft.com/office/drawing/2014/main" id="{7549C16C-08D5-44C6-800A-2F9F5F300CF0}"/>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0" name="Freeform 51">
              <a:extLst>
                <a:ext uri="{FF2B5EF4-FFF2-40B4-BE49-F238E27FC236}">
                  <a16:creationId xmlns:a16="http://schemas.microsoft.com/office/drawing/2014/main" id="{3202612E-33EC-4375-A7B6-C58E0AE5F373}"/>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1" name="Freeform 52">
              <a:extLst>
                <a:ext uri="{FF2B5EF4-FFF2-40B4-BE49-F238E27FC236}">
                  <a16:creationId xmlns:a16="http://schemas.microsoft.com/office/drawing/2014/main" id="{4723D24C-E2A7-4EFA-9369-6EDAAB422CCD}"/>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2" name="Freeform 53">
              <a:extLst>
                <a:ext uri="{FF2B5EF4-FFF2-40B4-BE49-F238E27FC236}">
                  <a16:creationId xmlns:a16="http://schemas.microsoft.com/office/drawing/2014/main" id="{280CA15D-3C04-46C2-A2A0-CF8AAC2513A5}"/>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3" name="Freeform 54">
              <a:extLst>
                <a:ext uri="{FF2B5EF4-FFF2-40B4-BE49-F238E27FC236}">
                  <a16:creationId xmlns:a16="http://schemas.microsoft.com/office/drawing/2014/main" id="{EDBA826A-F54B-497B-AE18-D61BC9E969ED}"/>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4" name="Freeform 55">
              <a:extLst>
                <a:ext uri="{FF2B5EF4-FFF2-40B4-BE49-F238E27FC236}">
                  <a16:creationId xmlns:a16="http://schemas.microsoft.com/office/drawing/2014/main" id="{F1908B3D-6C0C-4EDA-85A1-CA0C5D90B29C}"/>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5" name="Freeform 56">
              <a:extLst>
                <a:ext uri="{FF2B5EF4-FFF2-40B4-BE49-F238E27FC236}">
                  <a16:creationId xmlns:a16="http://schemas.microsoft.com/office/drawing/2014/main" id="{4E042735-C2E8-48BD-A905-F0D116E3ADB3}"/>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6" name="Freeform 57">
              <a:extLst>
                <a:ext uri="{FF2B5EF4-FFF2-40B4-BE49-F238E27FC236}">
                  <a16:creationId xmlns:a16="http://schemas.microsoft.com/office/drawing/2014/main" id="{627419DF-AEDE-4975-B41E-02AD2739AA35}"/>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close/>
                  <a:moveTo>
                    <a:pt x="128" y="0"/>
                  </a:moveTo>
                  <a:lnTo>
                    <a:pt x="125" y="0"/>
                  </a:lnTo>
                  <a:lnTo>
                    <a:pt x="125" y="251"/>
                  </a:lnTo>
                  <a:lnTo>
                    <a:pt x="0" y="380"/>
                  </a:lnTo>
                  <a:lnTo>
                    <a:pt x="0" y="383"/>
                  </a:lnTo>
                  <a:lnTo>
                    <a:pt x="128" y="253"/>
                  </a:lnTo>
                  <a:lnTo>
                    <a:pt x="127" y="253"/>
                  </a:lnTo>
                  <a:lnTo>
                    <a:pt x="127" y="250"/>
                  </a:lnTo>
                  <a:lnTo>
                    <a:pt x="128" y="250"/>
                  </a:lnTo>
                  <a:lnTo>
                    <a:pt x="1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7" name="Freeform 58">
              <a:extLst>
                <a:ext uri="{FF2B5EF4-FFF2-40B4-BE49-F238E27FC236}">
                  <a16:creationId xmlns:a16="http://schemas.microsoft.com/office/drawing/2014/main" id="{19326F86-187A-4DFB-8921-038D5016696C}"/>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moveTo>
                    <a:pt x="128" y="0"/>
                  </a:moveTo>
                  <a:lnTo>
                    <a:pt x="125" y="0"/>
                  </a:lnTo>
                  <a:lnTo>
                    <a:pt x="125" y="251"/>
                  </a:lnTo>
                  <a:lnTo>
                    <a:pt x="0" y="380"/>
                  </a:lnTo>
                  <a:lnTo>
                    <a:pt x="0" y="383"/>
                  </a:lnTo>
                  <a:lnTo>
                    <a:pt x="128" y="253"/>
                  </a:lnTo>
                  <a:lnTo>
                    <a:pt x="127" y="253"/>
                  </a:lnTo>
                  <a:lnTo>
                    <a:pt x="127" y="250"/>
                  </a:lnTo>
                  <a:lnTo>
                    <a:pt x="128" y="250"/>
                  </a:lnTo>
                  <a:lnTo>
                    <a:pt x="12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8" name="Freeform 59">
              <a:extLst>
                <a:ext uri="{FF2B5EF4-FFF2-40B4-BE49-F238E27FC236}">
                  <a16:creationId xmlns:a16="http://schemas.microsoft.com/office/drawing/2014/main" id="{C6959FE0-D801-4731-A53A-88FFBDF08551}"/>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9" name="Freeform 60">
              <a:extLst>
                <a:ext uri="{FF2B5EF4-FFF2-40B4-BE49-F238E27FC236}">
                  <a16:creationId xmlns:a16="http://schemas.microsoft.com/office/drawing/2014/main" id="{B7540508-0D45-4C67-966A-438EF4B6939E}"/>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0" name="Freeform 61">
              <a:extLst>
                <a:ext uri="{FF2B5EF4-FFF2-40B4-BE49-F238E27FC236}">
                  <a16:creationId xmlns:a16="http://schemas.microsoft.com/office/drawing/2014/main" id="{E3FC4B14-122E-4E00-820D-4DBC6D67BAED}"/>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1" name="Freeform 62">
              <a:extLst>
                <a:ext uri="{FF2B5EF4-FFF2-40B4-BE49-F238E27FC236}">
                  <a16:creationId xmlns:a16="http://schemas.microsoft.com/office/drawing/2014/main" id="{05180D3E-3AAD-4C40-BF13-3D01226A8DF2}"/>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2" name="Freeform 63">
              <a:extLst>
                <a:ext uri="{FF2B5EF4-FFF2-40B4-BE49-F238E27FC236}">
                  <a16:creationId xmlns:a16="http://schemas.microsoft.com/office/drawing/2014/main" id="{4C102723-08AC-4C64-B715-1651447605A2}"/>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3" name="Freeform 64">
              <a:extLst>
                <a:ext uri="{FF2B5EF4-FFF2-40B4-BE49-F238E27FC236}">
                  <a16:creationId xmlns:a16="http://schemas.microsoft.com/office/drawing/2014/main" id="{DB7DA254-D0BC-4626-8D13-35A6C439FBDE}"/>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4" name="Freeform 65">
              <a:extLst>
                <a:ext uri="{FF2B5EF4-FFF2-40B4-BE49-F238E27FC236}">
                  <a16:creationId xmlns:a16="http://schemas.microsoft.com/office/drawing/2014/main" id="{76253CE5-B902-4B0F-912D-7F0745A66C2F}"/>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close/>
                  <a:moveTo>
                    <a:pt x="2" y="0"/>
                  </a:moveTo>
                  <a:lnTo>
                    <a:pt x="0" y="2"/>
                  </a:lnTo>
                  <a:lnTo>
                    <a:pt x="3" y="5"/>
                  </a:lnTo>
                  <a:lnTo>
                    <a:pt x="159" y="165"/>
                  </a:lnTo>
                  <a:lnTo>
                    <a:pt x="159" y="417"/>
                  </a:lnTo>
                  <a:lnTo>
                    <a:pt x="161" y="417"/>
                  </a:lnTo>
                  <a:lnTo>
                    <a:pt x="161" y="164"/>
                  </a:lnTo>
                  <a:lnTo>
                    <a:pt x="3"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5" name="Freeform 66">
              <a:extLst>
                <a:ext uri="{FF2B5EF4-FFF2-40B4-BE49-F238E27FC236}">
                  <a16:creationId xmlns:a16="http://schemas.microsoft.com/office/drawing/2014/main" id="{4CA16E2F-0B7B-4E93-8099-7D2DFD899C8C}"/>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moveTo>
                    <a:pt x="2" y="0"/>
                  </a:moveTo>
                  <a:lnTo>
                    <a:pt x="0" y="2"/>
                  </a:lnTo>
                  <a:lnTo>
                    <a:pt x="3" y="5"/>
                  </a:lnTo>
                  <a:lnTo>
                    <a:pt x="159" y="165"/>
                  </a:lnTo>
                  <a:lnTo>
                    <a:pt x="159" y="417"/>
                  </a:lnTo>
                  <a:lnTo>
                    <a:pt x="161" y="417"/>
                  </a:lnTo>
                  <a:lnTo>
                    <a:pt x="161" y="164"/>
                  </a:lnTo>
                  <a:lnTo>
                    <a:pt x="3" y="1"/>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6" name="Freeform 67">
              <a:extLst>
                <a:ext uri="{FF2B5EF4-FFF2-40B4-BE49-F238E27FC236}">
                  <a16:creationId xmlns:a16="http://schemas.microsoft.com/office/drawing/2014/main" id="{A4C24EE1-1CA1-4C34-A94A-D613C4C823C3}"/>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7" name="Freeform 68">
              <a:extLst>
                <a:ext uri="{FF2B5EF4-FFF2-40B4-BE49-F238E27FC236}">
                  <a16:creationId xmlns:a16="http://schemas.microsoft.com/office/drawing/2014/main" id="{CC4291B8-5781-4E97-BE76-DEEAE97489EA}"/>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8" name="Freeform 69">
              <a:extLst>
                <a:ext uri="{FF2B5EF4-FFF2-40B4-BE49-F238E27FC236}">
                  <a16:creationId xmlns:a16="http://schemas.microsoft.com/office/drawing/2014/main" id="{C295194B-02C7-4780-B56A-0CBAB5A2E80B}"/>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9" name="Freeform 70">
              <a:extLst>
                <a:ext uri="{FF2B5EF4-FFF2-40B4-BE49-F238E27FC236}">
                  <a16:creationId xmlns:a16="http://schemas.microsoft.com/office/drawing/2014/main" id="{DEA224C3-824C-4ADD-AA73-20B7BFB2699C}"/>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0" name="Freeform 71">
              <a:extLst>
                <a:ext uri="{FF2B5EF4-FFF2-40B4-BE49-F238E27FC236}">
                  <a16:creationId xmlns:a16="http://schemas.microsoft.com/office/drawing/2014/main" id="{DE618FDB-D198-486B-80EA-D953ACDED55A}"/>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close/>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1" name="Freeform 72">
              <a:extLst>
                <a:ext uri="{FF2B5EF4-FFF2-40B4-BE49-F238E27FC236}">
                  <a16:creationId xmlns:a16="http://schemas.microsoft.com/office/drawing/2014/main" id="{96619D89-DCBE-4010-9263-2C932CBC628E}"/>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2" name="Freeform 73">
              <a:extLst>
                <a:ext uri="{FF2B5EF4-FFF2-40B4-BE49-F238E27FC236}">
                  <a16:creationId xmlns:a16="http://schemas.microsoft.com/office/drawing/2014/main" id="{2A05754B-DAD3-457E-B6F3-1CB594D01F0F}"/>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3" name="Freeform 74">
              <a:extLst>
                <a:ext uri="{FF2B5EF4-FFF2-40B4-BE49-F238E27FC236}">
                  <a16:creationId xmlns:a16="http://schemas.microsoft.com/office/drawing/2014/main" id="{E81E2A36-A958-4F09-8005-923A96D07D2C}"/>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4" name="Freeform 75">
              <a:extLst>
                <a:ext uri="{FF2B5EF4-FFF2-40B4-BE49-F238E27FC236}">
                  <a16:creationId xmlns:a16="http://schemas.microsoft.com/office/drawing/2014/main" id="{59B5AEE0-42A4-4653-B72C-BA68A68D36D5}"/>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5" name="Freeform 76">
              <a:extLst>
                <a:ext uri="{FF2B5EF4-FFF2-40B4-BE49-F238E27FC236}">
                  <a16:creationId xmlns:a16="http://schemas.microsoft.com/office/drawing/2014/main" id="{6E693F0A-1950-4933-BE81-38FCA5DF9DB3}"/>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6" name="Freeform 77">
              <a:extLst>
                <a:ext uri="{FF2B5EF4-FFF2-40B4-BE49-F238E27FC236}">
                  <a16:creationId xmlns:a16="http://schemas.microsoft.com/office/drawing/2014/main" id="{8A485052-72E7-4283-9086-548E3EBD42EF}"/>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7" name="Freeform 78">
              <a:extLst>
                <a:ext uri="{FF2B5EF4-FFF2-40B4-BE49-F238E27FC236}">
                  <a16:creationId xmlns:a16="http://schemas.microsoft.com/office/drawing/2014/main" id="{ED8354EB-72FD-4958-85B5-F4C470834EF6}"/>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8" name="Freeform 79">
              <a:extLst>
                <a:ext uri="{FF2B5EF4-FFF2-40B4-BE49-F238E27FC236}">
                  <a16:creationId xmlns:a16="http://schemas.microsoft.com/office/drawing/2014/main" id="{B3FF19FC-9674-4A47-ABF1-BF523E6A55E0}"/>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9" name="Freeform 80">
              <a:extLst>
                <a:ext uri="{FF2B5EF4-FFF2-40B4-BE49-F238E27FC236}">
                  <a16:creationId xmlns:a16="http://schemas.microsoft.com/office/drawing/2014/main" id="{6B596868-D3DC-4440-937A-57AFEFD1949F}"/>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0" name="Freeform 81">
              <a:extLst>
                <a:ext uri="{FF2B5EF4-FFF2-40B4-BE49-F238E27FC236}">
                  <a16:creationId xmlns:a16="http://schemas.microsoft.com/office/drawing/2014/main" id="{DEA93609-F7DE-4378-A90F-36264B1514AA}"/>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1" name="Freeform 82">
              <a:extLst>
                <a:ext uri="{FF2B5EF4-FFF2-40B4-BE49-F238E27FC236}">
                  <a16:creationId xmlns:a16="http://schemas.microsoft.com/office/drawing/2014/main" id="{7C65E01A-6ED0-4814-9CA1-868FADE1BCD2}"/>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2" name="Freeform 83">
              <a:extLst>
                <a:ext uri="{FF2B5EF4-FFF2-40B4-BE49-F238E27FC236}">
                  <a16:creationId xmlns:a16="http://schemas.microsoft.com/office/drawing/2014/main" id="{0D86D44C-DDB0-4B3C-B126-F4458194ABA3}"/>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3" name="Freeform 84">
              <a:extLst>
                <a:ext uri="{FF2B5EF4-FFF2-40B4-BE49-F238E27FC236}">
                  <a16:creationId xmlns:a16="http://schemas.microsoft.com/office/drawing/2014/main" id="{75BE403B-5E9B-4F51-BC49-B6FD91B425A8}"/>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4" name="Freeform 85">
              <a:extLst>
                <a:ext uri="{FF2B5EF4-FFF2-40B4-BE49-F238E27FC236}">
                  <a16:creationId xmlns:a16="http://schemas.microsoft.com/office/drawing/2014/main" id="{F8684EEA-2E89-4FCA-9ADA-2B69FB3FD743}"/>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5" name="Freeform 86">
              <a:extLst>
                <a:ext uri="{FF2B5EF4-FFF2-40B4-BE49-F238E27FC236}">
                  <a16:creationId xmlns:a16="http://schemas.microsoft.com/office/drawing/2014/main" id="{3A9B96F6-190E-4317-96A3-5D97D473E234}"/>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6" name="Freeform 87">
              <a:extLst>
                <a:ext uri="{FF2B5EF4-FFF2-40B4-BE49-F238E27FC236}">
                  <a16:creationId xmlns:a16="http://schemas.microsoft.com/office/drawing/2014/main" id="{D0A71ACE-3EBE-42A0-A08B-441B8480E6DB}"/>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7" name="Freeform 88">
              <a:extLst>
                <a:ext uri="{FF2B5EF4-FFF2-40B4-BE49-F238E27FC236}">
                  <a16:creationId xmlns:a16="http://schemas.microsoft.com/office/drawing/2014/main" id="{3210EF04-97AC-410F-A682-EF447B605C65}"/>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8" name="Freeform 89">
              <a:extLst>
                <a:ext uri="{FF2B5EF4-FFF2-40B4-BE49-F238E27FC236}">
                  <a16:creationId xmlns:a16="http://schemas.microsoft.com/office/drawing/2014/main" id="{A2D529AC-C776-49C0-977E-7D82E467B75D}"/>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9" name="Freeform 90">
              <a:extLst>
                <a:ext uri="{FF2B5EF4-FFF2-40B4-BE49-F238E27FC236}">
                  <a16:creationId xmlns:a16="http://schemas.microsoft.com/office/drawing/2014/main" id="{C3251D33-9028-4819-B610-D62B5617761C}"/>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0" name="Freeform 91">
              <a:extLst>
                <a:ext uri="{FF2B5EF4-FFF2-40B4-BE49-F238E27FC236}">
                  <a16:creationId xmlns:a16="http://schemas.microsoft.com/office/drawing/2014/main" id="{31F3BA53-E044-4239-8A48-7B968B2FB190}"/>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1" name="Freeform 92">
              <a:extLst>
                <a:ext uri="{FF2B5EF4-FFF2-40B4-BE49-F238E27FC236}">
                  <a16:creationId xmlns:a16="http://schemas.microsoft.com/office/drawing/2014/main" id="{0D241336-E462-48A6-A873-54E19207B28C}"/>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grpSp>
      <p:sp>
        <p:nvSpPr>
          <p:cNvPr id="92" name="TextBox 91"/>
          <p:cNvSpPr txBox="1"/>
          <p:nvPr userDrawn="1"/>
        </p:nvSpPr>
        <p:spPr>
          <a:xfrm>
            <a:off x="3087396" y="4851632"/>
            <a:ext cx="2959099" cy="215444"/>
          </a:xfrm>
          <a:prstGeom prst="rect">
            <a:avLst/>
          </a:prstGeom>
          <a:noFill/>
        </p:spPr>
        <p:txBody>
          <a:bodyPr wrap="square" rtlCol="0">
            <a:spAutoFit/>
          </a:bodyPr>
          <a:lstStyle/>
          <a:p>
            <a:pPr algn="ctr" fontAlgn="base">
              <a:spcBef>
                <a:spcPct val="0"/>
              </a:spcBef>
              <a:spcAft>
                <a:spcPct val="0"/>
              </a:spcAft>
            </a:pPr>
            <a:r>
              <a:rPr lang="en-US" sz="800" dirty="0">
                <a:solidFill>
                  <a:srgbClr val="7C7C7C"/>
                </a:solidFill>
                <a:latin typeface="Calibri Light" panose="020F0302020204030204" pitchFamily="34" charset="0"/>
                <a:ea typeface="ヒラギノ角ゴ Pro W3" pitchFamily="124" charset="-128"/>
                <a:cs typeface="Calibri" panose="020F0502020204030204" pitchFamily="34" charset="0"/>
              </a:rPr>
              <a:t>©Larsen &amp; Toubro Infotech Ltd. Privileged and Confidential</a:t>
            </a:r>
          </a:p>
        </p:txBody>
      </p:sp>
      <p:pic>
        <p:nvPicPr>
          <p:cNvPr id="93" name="Picture 2" descr="C:\Users\10630824\Desktop\Microot template\LTI logo (2).png"/>
          <p:cNvPicPr>
            <a:picLocks noChangeAspect="1" noChangeArrowheads="1"/>
          </p:cNvPicPr>
          <p:nvPr userDrawn="1"/>
        </p:nvPicPr>
        <p:blipFill>
          <a:blip r:embed="rId15" cstate="email">
            <a:extLst>
              <a:ext uri="{28A0092B-C50C-407E-A947-70E740481C1C}">
                <a14:useLocalDpi xmlns:a14="http://schemas.microsoft.com/office/drawing/2010/main"/>
              </a:ext>
            </a:extLst>
          </a:blip>
          <a:srcRect/>
          <a:stretch>
            <a:fillRect/>
          </a:stretch>
        </p:blipFill>
        <p:spPr bwMode="auto">
          <a:xfrm>
            <a:off x="214606" y="4755051"/>
            <a:ext cx="426695" cy="249287"/>
          </a:xfrm>
          <a:prstGeom prst="rect">
            <a:avLst/>
          </a:prstGeom>
          <a:noFill/>
          <a:extLst>
            <a:ext uri="{909E8E84-426E-40DD-AFC4-6F175D3DCCD1}">
              <a14:hiddenFill xmlns:a14="http://schemas.microsoft.com/office/drawing/2010/main">
                <a:solidFill>
                  <a:srgbClr val="FFFFFF"/>
                </a:solidFill>
              </a14:hiddenFill>
            </a:ext>
          </a:extLst>
        </p:spPr>
      </p:pic>
      <p:grpSp>
        <p:nvGrpSpPr>
          <p:cNvPr id="94" name="Group 93">
            <a:extLst>
              <a:ext uri="{FF2B5EF4-FFF2-40B4-BE49-F238E27FC236}">
                <a16:creationId xmlns:a16="http://schemas.microsoft.com/office/drawing/2014/main" id="{DE981F83-3A5B-4AEE-9903-3D63CEF5F1E0}"/>
              </a:ext>
            </a:extLst>
          </p:cNvPr>
          <p:cNvGrpSpPr/>
          <p:nvPr userDrawn="1"/>
        </p:nvGrpSpPr>
        <p:grpSpPr>
          <a:xfrm>
            <a:off x="8138832" y="4559763"/>
            <a:ext cx="1005168" cy="583738"/>
            <a:chOff x="10851776" y="6079683"/>
            <a:chExt cx="1340224" cy="778317"/>
          </a:xfrm>
        </p:grpSpPr>
        <p:sp>
          <p:nvSpPr>
            <p:cNvPr id="95" name="Rectangle 94">
              <a:extLst>
                <a:ext uri="{FF2B5EF4-FFF2-40B4-BE49-F238E27FC236}">
                  <a16:creationId xmlns:a16="http://schemas.microsoft.com/office/drawing/2014/main" id="{1D9E15F2-5FDF-4700-8F0B-60913CCFD2DC}"/>
                </a:ext>
              </a:extLst>
            </p:cNvPr>
            <p:cNvSpPr/>
            <p:nvPr userDrawn="1"/>
          </p:nvSpPr>
          <p:spPr>
            <a:xfrm>
              <a:off x="11711510" y="6604526"/>
              <a:ext cx="480490" cy="253474"/>
            </a:xfrm>
            <a:prstGeom prst="rect">
              <a:avLst/>
            </a:prstGeom>
            <a:solidFill>
              <a:srgbClr val="23B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prstClr val="white"/>
                </a:solidFill>
              </a:endParaRPr>
            </a:p>
          </p:txBody>
        </p:sp>
        <p:pic>
          <p:nvPicPr>
            <p:cNvPr id="96" name="Picture 95">
              <a:extLst>
                <a:ext uri="{FF2B5EF4-FFF2-40B4-BE49-F238E27FC236}">
                  <a16:creationId xmlns:a16="http://schemas.microsoft.com/office/drawing/2014/main" id="{E34BE43C-F59A-4AED-BDAA-FC4C690704EC}"/>
                </a:ext>
              </a:extLst>
            </p:cNvPr>
            <p:cNvPicPr>
              <a:picLocks noChangeAspect="1"/>
            </p:cNvPicPr>
            <p:nvPr userDrawn="1"/>
          </p:nvPicPr>
          <p:blipFill rotWithShape="1">
            <a:blip r:embed="rId16" cstate="print">
              <a:extLst>
                <a:ext uri="{28A0092B-C50C-407E-A947-70E740481C1C}">
                  <a14:useLocalDpi xmlns:a14="http://schemas.microsoft.com/office/drawing/2010/main" val="0"/>
                </a:ext>
              </a:extLst>
            </a:blip>
            <a:srcRect l="23098" t="33529" r="12006" b="6172"/>
            <a:stretch/>
          </p:blipFill>
          <p:spPr>
            <a:xfrm>
              <a:off x="10851776" y="6079683"/>
              <a:ext cx="1340224" cy="778317"/>
            </a:xfrm>
            <a:prstGeom prst="rect">
              <a:avLst/>
            </a:prstGeom>
          </p:spPr>
        </p:pic>
      </p:grpSp>
      <p:pic>
        <p:nvPicPr>
          <p:cNvPr id="97" name="Picture 96">
            <a:extLst>
              <a:ext uri="{FF2B5EF4-FFF2-40B4-BE49-F238E27FC236}">
                <a16:creationId xmlns:a16="http://schemas.microsoft.com/office/drawing/2014/main" id="{DC0C0F92-B774-4741-B9EE-133D9AF8A454}"/>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 y="-37706"/>
            <a:ext cx="617220" cy="617220"/>
          </a:xfrm>
          <a:prstGeom prst="rect">
            <a:avLst/>
          </a:prstGeom>
        </p:spPr>
      </p:pic>
      <p:sp>
        <p:nvSpPr>
          <p:cNvPr id="98" name="Rectangle 97"/>
          <p:cNvSpPr/>
          <p:nvPr userDrawn="1"/>
        </p:nvSpPr>
        <p:spPr>
          <a:xfrm>
            <a:off x="8674501" y="4762703"/>
            <a:ext cx="362600" cy="276999"/>
          </a:xfrm>
          <a:prstGeom prst="rect">
            <a:avLst/>
          </a:prstGeom>
        </p:spPr>
        <p:txBody>
          <a:bodyPr wrap="none">
            <a:spAutoFit/>
          </a:bodyPr>
          <a:lstStyle/>
          <a:p>
            <a:pPr algn="ctr" defTabSz="457166" fontAlgn="base">
              <a:spcBef>
                <a:spcPct val="0"/>
              </a:spcBef>
              <a:spcAft>
                <a:spcPct val="0"/>
              </a:spcAft>
              <a:defRPr/>
            </a:pPr>
            <a:fld id="{9C5957C0-C9FD-924F-A662-3B71DAE40C56}" type="slidenum">
              <a:rPr lang="uk-UA" sz="1200" b="1" smtClean="0">
                <a:solidFill>
                  <a:srgbClr val="FEFDFD"/>
                </a:solidFill>
                <a:latin typeface="Calibri Light" charset="0"/>
                <a:ea typeface="Calibri Light" charset="0"/>
                <a:cs typeface="Calibri Light" charset="0"/>
              </a:rPr>
              <a:pPr algn="ctr" defTabSz="457166" fontAlgn="base">
                <a:spcBef>
                  <a:spcPct val="0"/>
                </a:spcBef>
                <a:spcAft>
                  <a:spcPct val="0"/>
                </a:spcAft>
                <a:defRPr/>
              </a:pPr>
              <a:t>‹#›</a:t>
            </a:fld>
            <a:endParaRPr lang="uk-UA" sz="825" b="1" dirty="0">
              <a:solidFill>
                <a:srgbClr val="FEFDFD"/>
              </a:solidFill>
              <a:latin typeface="Calibri Light" charset="0"/>
              <a:ea typeface="Calibri Light" charset="0"/>
              <a:cs typeface="Calibri Light" charset="0"/>
            </a:endParaRPr>
          </a:p>
        </p:txBody>
      </p:sp>
    </p:spTree>
    <p:extLst>
      <p:ext uri="{BB962C8B-B14F-4D97-AF65-F5344CB8AC3E}">
        <p14:creationId xmlns:p14="http://schemas.microsoft.com/office/powerpoint/2010/main" val="2104935831"/>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 Id="rId4" Type="http://schemas.openxmlformats.org/officeDocument/2006/relationships/image" Target="../media/image10.jpe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circuit&#10;&#10;Description automatically generated">
            <a:extLst>
              <a:ext uri="{FF2B5EF4-FFF2-40B4-BE49-F238E27FC236}">
                <a16:creationId xmlns:a16="http://schemas.microsoft.com/office/drawing/2014/main" id="{C902654B-7208-4B2B-A298-1A28055DC3B3}"/>
              </a:ext>
            </a:extLst>
          </p:cNvPr>
          <p:cNvPicPr>
            <a:picLocks noChangeAspect="1"/>
          </p:cNvPicPr>
          <p:nvPr/>
        </p:nvPicPr>
        <p:blipFill rotWithShape="1">
          <a:blip r:embed="rId2">
            <a:extLst>
              <a:ext uri="{28A0092B-C50C-407E-A947-70E740481C1C}">
                <a14:useLocalDpi xmlns:a14="http://schemas.microsoft.com/office/drawing/2010/main" val="0"/>
              </a:ext>
            </a:extLst>
          </a:blip>
          <a:srcRect l="-5250" t="-593" r="-5250" b="472"/>
          <a:stretch/>
        </p:blipFill>
        <p:spPr>
          <a:xfrm>
            <a:off x="794145" y="4751172"/>
            <a:ext cx="773972" cy="293596"/>
          </a:xfrm>
          <a:prstGeom prst="rect">
            <a:avLst/>
          </a:prstGeom>
          <a:noFill/>
        </p:spPr>
      </p:pic>
      <p:pic>
        <p:nvPicPr>
          <p:cNvPr id="4" name="Picture 3"/>
          <p:cNvPicPr>
            <a:picLocks noChangeAspect="1"/>
          </p:cNvPicPr>
          <p:nvPr/>
        </p:nvPicPr>
        <p:blipFill>
          <a:blip r:embed="rId3"/>
          <a:stretch>
            <a:fillRect/>
          </a:stretch>
        </p:blipFill>
        <p:spPr>
          <a:xfrm>
            <a:off x="794145" y="146132"/>
            <a:ext cx="7391780" cy="3876874"/>
          </a:xfrm>
          <a:prstGeom prst="rect">
            <a:avLst/>
          </a:prstGeom>
        </p:spPr>
      </p:pic>
      <p:sp>
        <p:nvSpPr>
          <p:cNvPr id="5" name="TextBox 4"/>
          <p:cNvSpPr txBox="1"/>
          <p:nvPr/>
        </p:nvSpPr>
        <p:spPr>
          <a:xfrm>
            <a:off x="2064895" y="3902905"/>
            <a:ext cx="4815590" cy="573372"/>
          </a:xfrm>
          <a:prstGeom prst="rect">
            <a:avLst/>
          </a:prstGeom>
        </p:spPr>
        <p:style>
          <a:lnRef idx="2">
            <a:schemeClr val="accent6"/>
          </a:lnRef>
          <a:fillRef idx="1">
            <a:schemeClr val="lt1"/>
          </a:fillRef>
          <a:effectRef idx="0">
            <a:schemeClr val="accent6"/>
          </a:effectRef>
          <a:fontRef idx="minor">
            <a:schemeClr val="dk1"/>
          </a:fontRef>
        </p:style>
        <p:txBody>
          <a:bodyPr wrap="square" rtlCol="0">
            <a:noAutofit/>
          </a:bodyPr>
          <a:lstStyle/>
          <a:p>
            <a:pPr algn="l"/>
            <a:r>
              <a:rPr lang="en-US" sz="2400" dirty="0">
                <a:latin typeface="Castellar" panose="020A0402060406010301" pitchFamily="18" charset="0"/>
              </a:rPr>
              <a:t>Anonymous</a:t>
            </a:r>
          </a:p>
        </p:txBody>
      </p:sp>
      <p:sp>
        <p:nvSpPr>
          <p:cNvPr id="2" name="TextBox 1"/>
          <p:cNvSpPr txBox="1"/>
          <p:nvPr/>
        </p:nvSpPr>
        <p:spPr>
          <a:xfrm>
            <a:off x="-59960" y="3977856"/>
            <a:ext cx="2124855" cy="616629"/>
          </a:xfrm>
          <a:prstGeom prst="rect">
            <a:avLst/>
          </a:prstGeom>
          <a:noFill/>
        </p:spPr>
        <p:txBody>
          <a:bodyPr wrap="square" rtlCol="0">
            <a:noAutofit/>
          </a:bodyPr>
          <a:lstStyle/>
          <a:p>
            <a:r>
              <a:rPr lang="en-US" sz="2000" dirty="0">
                <a:solidFill>
                  <a:schemeClr val="accent6"/>
                </a:solidFill>
                <a:latin typeface="Bodoni MT Black" panose="02070A03080606020203" pitchFamily="18" charset="0"/>
              </a:rPr>
              <a:t>TEAM NAME:</a:t>
            </a:r>
          </a:p>
        </p:txBody>
      </p:sp>
      <p:pic>
        <p:nvPicPr>
          <p:cNvPr id="7" name="Picture 6"/>
          <p:cNvPicPr>
            <a:picLocks noChangeAspect="1"/>
          </p:cNvPicPr>
          <p:nvPr/>
        </p:nvPicPr>
        <p:blipFill>
          <a:blip r:embed="rId4"/>
          <a:srcRect/>
          <a:stretch/>
        </p:blipFill>
        <p:spPr>
          <a:xfrm>
            <a:off x="6956770" y="3801221"/>
            <a:ext cx="1058420" cy="896842"/>
          </a:xfrm>
          <a:prstGeom prst="rect">
            <a:avLst/>
          </a:prstGeom>
        </p:spPr>
      </p:pic>
    </p:spTree>
    <p:extLst>
      <p:ext uri="{BB962C8B-B14F-4D97-AF65-F5344CB8AC3E}">
        <p14:creationId xmlns:p14="http://schemas.microsoft.com/office/powerpoint/2010/main" val="283527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Screenshots (if any applicable)</a:t>
            </a:r>
          </a:p>
        </p:txBody>
      </p:sp>
      <p:sp>
        <p:nvSpPr>
          <p:cNvPr id="14" name="Rectangle 13">
            <a:extLst>
              <a:ext uri="{FF2B5EF4-FFF2-40B4-BE49-F238E27FC236}">
                <a16:creationId xmlns:a16="http://schemas.microsoft.com/office/drawing/2014/main" id="{A33384C4-2658-4867-9748-8E3E227C174C}"/>
              </a:ext>
            </a:extLst>
          </p:cNvPr>
          <p:cNvSpPr/>
          <p:nvPr/>
        </p:nvSpPr>
        <p:spPr>
          <a:xfrm>
            <a:off x="533398" y="680485"/>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endParaRPr lang="en-US" sz="1100" dirty="0"/>
          </a:p>
        </p:txBody>
      </p:sp>
      <p:pic>
        <p:nvPicPr>
          <p:cNvPr id="3" name="Picture 2">
            <a:extLst>
              <a:ext uri="{FF2B5EF4-FFF2-40B4-BE49-F238E27FC236}">
                <a16:creationId xmlns:a16="http://schemas.microsoft.com/office/drawing/2014/main" id="{D56C79FF-057C-4B2E-854A-9BAD64EA578B}"/>
              </a:ext>
            </a:extLst>
          </p:cNvPr>
          <p:cNvPicPr>
            <a:picLocks noChangeAspect="1"/>
          </p:cNvPicPr>
          <p:nvPr/>
        </p:nvPicPr>
        <p:blipFill>
          <a:blip r:embed="rId2"/>
          <a:stretch>
            <a:fillRect/>
          </a:stretch>
        </p:blipFill>
        <p:spPr>
          <a:xfrm>
            <a:off x="551093" y="680485"/>
            <a:ext cx="8049980" cy="3954142"/>
          </a:xfrm>
          <a:prstGeom prst="rect">
            <a:avLst/>
          </a:prstGeom>
        </p:spPr>
      </p:pic>
    </p:spTree>
    <p:extLst>
      <p:ext uri="{BB962C8B-B14F-4D97-AF65-F5344CB8AC3E}">
        <p14:creationId xmlns:p14="http://schemas.microsoft.com/office/powerpoint/2010/main" val="2442003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1351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Problem Statement</a:t>
            </a:r>
          </a:p>
        </p:txBody>
      </p:sp>
      <p:sp>
        <p:nvSpPr>
          <p:cNvPr id="14" name="Rectangle 13">
            <a:extLst>
              <a:ext uri="{FF2B5EF4-FFF2-40B4-BE49-F238E27FC236}">
                <a16:creationId xmlns:a16="http://schemas.microsoft.com/office/drawing/2014/main" id="{A33384C4-2658-4867-9748-8E3E227C174C}"/>
              </a:ext>
            </a:extLst>
          </p:cNvPr>
          <p:cNvSpPr/>
          <p:nvPr/>
        </p:nvSpPr>
        <p:spPr>
          <a:xfrm>
            <a:off x="533398" y="680485"/>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endParaRPr lang="en-US" sz="3200" dirty="0"/>
          </a:p>
          <a:p>
            <a:endParaRPr lang="en-US" sz="3200" dirty="0"/>
          </a:p>
          <a:p>
            <a:r>
              <a:rPr lang="en-US" sz="2800" dirty="0"/>
              <a:t>Financial Product Recommendation Engine</a:t>
            </a:r>
          </a:p>
          <a:p>
            <a:pPr algn="l"/>
            <a:endParaRPr lang="en-US" sz="1600" dirty="0"/>
          </a:p>
          <a:p>
            <a:pPr algn="l"/>
            <a:r>
              <a:rPr lang="en-US" sz="2000" dirty="0"/>
              <a:t>Build a recommendation engine which studies patterns from the historical data and make predictions.</a:t>
            </a:r>
          </a:p>
          <a:p>
            <a:pPr algn="l"/>
            <a:endParaRPr lang="en-US" sz="1000" dirty="0"/>
          </a:p>
        </p:txBody>
      </p:sp>
    </p:spTree>
    <p:extLst>
      <p:ext uri="{BB962C8B-B14F-4D97-AF65-F5344CB8AC3E}">
        <p14:creationId xmlns:p14="http://schemas.microsoft.com/office/powerpoint/2010/main" val="2725289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33398" y="2472952"/>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Technology Stack used</a:t>
            </a:r>
          </a:p>
        </p:txBody>
      </p:sp>
      <p:sp>
        <p:nvSpPr>
          <p:cNvPr id="9" name="Rectangle 8">
            <a:extLst>
              <a:ext uri="{FF2B5EF4-FFF2-40B4-BE49-F238E27FC236}">
                <a16:creationId xmlns:a16="http://schemas.microsoft.com/office/drawing/2014/main" id="{CCB79F84-A71F-4C90-A599-76F7E8C3FDCA}"/>
              </a:ext>
            </a:extLst>
          </p:cNvPr>
          <p:cNvSpPr/>
          <p:nvPr/>
        </p:nvSpPr>
        <p:spPr>
          <a:xfrm>
            <a:off x="533398" y="2983043"/>
            <a:ext cx="8067675" cy="1651584"/>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marL="171450" indent="-171450" algn="l">
              <a:buFont typeface="Wingdings" panose="05000000000000000000" pitchFamily="2" charset="2"/>
              <a:buChar char="Ø"/>
            </a:pPr>
            <a:r>
              <a:rPr lang="en-US" sz="1100" dirty="0"/>
              <a:t>IBM Watson Machine Learning Studio</a:t>
            </a:r>
          </a:p>
          <a:p>
            <a:pPr marL="171450" indent="-171450" algn="l">
              <a:buFont typeface="Wingdings" panose="05000000000000000000" pitchFamily="2" charset="2"/>
              <a:buChar char="Ø"/>
            </a:pPr>
            <a:r>
              <a:rPr lang="en-US" sz="1100" dirty="0"/>
              <a:t>Elephant SQL (</a:t>
            </a:r>
            <a:r>
              <a:rPr lang="en-US" sz="1100" dirty="0" err="1"/>
              <a:t>PostGres</a:t>
            </a:r>
            <a:r>
              <a:rPr lang="en-US" sz="1100" dirty="0"/>
              <a:t> as service)</a:t>
            </a:r>
          </a:p>
          <a:p>
            <a:pPr marL="171450" indent="-171450" algn="l">
              <a:buFont typeface="Wingdings" panose="05000000000000000000" pitchFamily="2" charset="2"/>
              <a:buChar char="Ø"/>
            </a:pPr>
            <a:r>
              <a:rPr lang="en-US" sz="1100" dirty="0"/>
              <a:t>Python Flask</a:t>
            </a:r>
          </a:p>
          <a:p>
            <a:pPr marL="171450" indent="-171450" algn="l">
              <a:buFont typeface="Wingdings" panose="05000000000000000000" pitchFamily="2" charset="2"/>
              <a:buChar char="Ø"/>
            </a:pPr>
            <a:r>
              <a:rPr lang="en-US" sz="1100" dirty="0"/>
              <a:t>HTML </a:t>
            </a:r>
          </a:p>
          <a:p>
            <a:pPr marL="171450" indent="-171450" algn="l">
              <a:buFont typeface="Wingdings" panose="05000000000000000000" pitchFamily="2" charset="2"/>
              <a:buChar char="Ø"/>
            </a:pPr>
            <a:r>
              <a:rPr lang="en-US" sz="1100" dirty="0"/>
              <a:t>JavaScript</a:t>
            </a:r>
          </a:p>
          <a:p>
            <a:pPr marL="171450" indent="-171450" algn="l">
              <a:buFont typeface="Wingdings" panose="05000000000000000000" pitchFamily="2" charset="2"/>
              <a:buChar char="Ø"/>
            </a:pPr>
            <a:r>
              <a:rPr lang="en-US" sz="1100" dirty="0"/>
              <a:t>Cloud Foundry</a:t>
            </a:r>
          </a:p>
        </p:txBody>
      </p:sp>
      <p:sp>
        <p:nvSpPr>
          <p:cNvPr id="4" name="TextBox 3">
            <a:extLst>
              <a:ext uri="{FF2B5EF4-FFF2-40B4-BE49-F238E27FC236}">
                <a16:creationId xmlns:a16="http://schemas.microsoft.com/office/drawing/2014/main" id="{83CC51E3-E419-4AB1-8316-5C2835430B1C}"/>
              </a:ext>
            </a:extLst>
          </p:cNvPr>
          <p:cNvSpPr txBox="1"/>
          <p:nvPr/>
        </p:nvSpPr>
        <p:spPr>
          <a:xfrm>
            <a:off x="542925" y="140135"/>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Describe your solution</a:t>
            </a:r>
          </a:p>
        </p:txBody>
      </p:sp>
      <p:sp>
        <p:nvSpPr>
          <p:cNvPr id="6" name="Rectangle 5">
            <a:extLst>
              <a:ext uri="{FF2B5EF4-FFF2-40B4-BE49-F238E27FC236}">
                <a16:creationId xmlns:a16="http://schemas.microsoft.com/office/drawing/2014/main" id="{CCB79F84-A71F-4C90-A599-76F7E8C3FDCA}"/>
              </a:ext>
            </a:extLst>
          </p:cNvPr>
          <p:cNvSpPr/>
          <p:nvPr/>
        </p:nvSpPr>
        <p:spPr>
          <a:xfrm>
            <a:off x="533398" y="785735"/>
            <a:ext cx="8067675" cy="150401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lang="en-US" sz="1400" dirty="0"/>
              <a:t>Machine learning in finance may work magic, even though there is no magic behind it (well, maybe just a little bit). Still, the success of machine learning project depends more on building efficient infrastructure, collecting suitable datasets, and applying the right algorithms. The proposed engine can predict the products recommended for a customer based on his historical data. The ease of UI/UX interaction aims in minimizing the user effort and the environment is user friendly with much minimal input from user.</a:t>
            </a:r>
            <a:endParaRPr lang="en-US" sz="1050" dirty="0"/>
          </a:p>
        </p:txBody>
      </p:sp>
    </p:spTree>
    <p:extLst>
      <p:ext uri="{BB962C8B-B14F-4D97-AF65-F5344CB8AC3E}">
        <p14:creationId xmlns:p14="http://schemas.microsoft.com/office/powerpoint/2010/main" val="267521872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CC51E3-E419-4AB1-8316-5C2835430B1C}"/>
              </a:ext>
            </a:extLst>
          </p:cNvPr>
          <p:cNvSpPr txBox="1"/>
          <p:nvPr/>
        </p:nvSpPr>
        <p:spPr>
          <a:xfrm>
            <a:off x="542925" y="140135"/>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t>Use Cases &amp; Business Value of the solution</a:t>
            </a:r>
            <a:endParaRPr lang="en-US" sz="1800" dirty="0">
              <a:latin typeface="+mn-lt"/>
            </a:endParaRPr>
          </a:p>
        </p:txBody>
      </p:sp>
      <p:sp>
        <p:nvSpPr>
          <p:cNvPr id="6" name="Rectangle 5">
            <a:extLst>
              <a:ext uri="{FF2B5EF4-FFF2-40B4-BE49-F238E27FC236}">
                <a16:creationId xmlns:a16="http://schemas.microsoft.com/office/drawing/2014/main" id="{CCB79F84-A71F-4C90-A599-76F7E8C3FDCA}"/>
              </a:ext>
            </a:extLst>
          </p:cNvPr>
          <p:cNvSpPr/>
          <p:nvPr/>
        </p:nvSpPr>
        <p:spPr>
          <a:xfrm>
            <a:off x="533398" y="785735"/>
            <a:ext cx="8067675" cy="373005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lang="en-US" sz="1100" b="1" dirty="0"/>
              <a:t>Use Cases:</a:t>
            </a:r>
          </a:p>
          <a:p>
            <a:pPr algn="l"/>
            <a:endParaRPr lang="en-US" sz="1100" dirty="0"/>
          </a:p>
          <a:p>
            <a:pPr marL="171450" indent="-171450" algn="l">
              <a:buFont typeface="Wingdings" panose="05000000000000000000" pitchFamily="2" charset="2"/>
              <a:buChar char="Ø"/>
            </a:pPr>
            <a:r>
              <a:rPr lang="en-US" dirty="0"/>
              <a:t>Automatic promotion of the products.</a:t>
            </a:r>
          </a:p>
          <a:p>
            <a:pPr marL="171450" indent="-171450" algn="l">
              <a:buFont typeface="Wingdings" panose="05000000000000000000" pitchFamily="2" charset="2"/>
              <a:buChar char="Ø"/>
            </a:pPr>
            <a:r>
              <a:rPr lang="en-US" dirty="0"/>
              <a:t>Product approval is approved based on user eligibility without any manual efforts.</a:t>
            </a:r>
          </a:p>
          <a:p>
            <a:pPr marL="171450" indent="-171450" algn="l">
              <a:buFont typeface="Wingdings" panose="05000000000000000000" pitchFamily="2" charset="2"/>
              <a:buChar char="Ø"/>
            </a:pPr>
            <a:r>
              <a:rPr lang="en-US" dirty="0"/>
              <a:t>Report generation for sales representative and Bank Management authorities and Analyst.</a:t>
            </a:r>
          </a:p>
          <a:p>
            <a:pPr marL="171450" indent="-171450" algn="l">
              <a:buFont typeface="Wingdings" panose="05000000000000000000" pitchFamily="2" charset="2"/>
              <a:buChar char="Ø"/>
            </a:pPr>
            <a:r>
              <a:rPr lang="en-US" dirty="0"/>
              <a:t>Chatbot integration Ex: (User: Can we approve the loan for XXXXX445 ,ML: Yes! With much Pleasure).</a:t>
            </a:r>
          </a:p>
          <a:p>
            <a:pPr marL="171450" indent="-171450" algn="l">
              <a:buFont typeface="Wingdings" panose="05000000000000000000" pitchFamily="2" charset="2"/>
              <a:buChar char="Ø"/>
            </a:pPr>
            <a:endParaRPr lang="en-US" sz="1100" dirty="0"/>
          </a:p>
          <a:p>
            <a:pPr marL="171450" indent="-171450" algn="l">
              <a:buFont typeface="Wingdings" panose="05000000000000000000" pitchFamily="2" charset="2"/>
              <a:buChar char="Ø"/>
            </a:pPr>
            <a:endParaRPr lang="en-US" sz="1100" dirty="0"/>
          </a:p>
          <a:p>
            <a:pPr marL="171450" indent="-171450" algn="l">
              <a:buFont typeface="Wingdings" panose="05000000000000000000" pitchFamily="2" charset="2"/>
              <a:buChar char="Ø"/>
            </a:pPr>
            <a:endParaRPr lang="en-US" sz="1100" dirty="0"/>
          </a:p>
          <a:p>
            <a:pPr algn="l"/>
            <a:r>
              <a:rPr lang="en-US" sz="1100" b="1" dirty="0"/>
              <a:t>Business Value:</a:t>
            </a:r>
          </a:p>
          <a:p>
            <a:pPr algn="l"/>
            <a:endParaRPr lang="en-US" sz="1100" dirty="0"/>
          </a:p>
          <a:p>
            <a:pPr marL="285750" indent="-285750" algn="l">
              <a:buFont typeface="Wingdings" panose="05000000000000000000" pitchFamily="2" charset="2"/>
              <a:buChar char="Ø"/>
            </a:pPr>
            <a:r>
              <a:rPr lang="en-US" sz="1400" dirty="0"/>
              <a:t>Using the traditional model with much improved enhancements which is hassle free and minimal interaction.</a:t>
            </a:r>
          </a:p>
          <a:p>
            <a:pPr marL="285750" indent="-285750" algn="l">
              <a:buFont typeface="Wingdings" panose="05000000000000000000" pitchFamily="2" charset="2"/>
              <a:buChar char="Ø"/>
            </a:pPr>
            <a:r>
              <a:rPr lang="en-US" sz="1400" dirty="0"/>
              <a:t>A single machine learning instance is only required to automate the process.</a:t>
            </a:r>
          </a:p>
          <a:p>
            <a:pPr algn="l"/>
            <a:endParaRPr lang="en-US" sz="1100" dirty="0"/>
          </a:p>
          <a:p>
            <a:pPr algn="l"/>
            <a:endParaRPr lang="en-US" sz="1100" dirty="0"/>
          </a:p>
        </p:txBody>
      </p:sp>
    </p:spTree>
    <p:extLst>
      <p:ext uri="{BB962C8B-B14F-4D97-AF65-F5344CB8AC3E}">
        <p14:creationId xmlns:p14="http://schemas.microsoft.com/office/powerpoint/2010/main" val="24544041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What was accomplished </a:t>
            </a:r>
          </a:p>
        </p:txBody>
      </p:sp>
      <p:sp>
        <p:nvSpPr>
          <p:cNvPr id="14" name="Rectangle 13">
            <a:extLst>
              <a:ext uri="{FF2B5EF4-FFF2-40B4-BE49-F238E27FC236}">
                <a16:creationId xmlns:a16="http://schemas.microsoft.com/office/drawing/2014/main" id="{A33384C4-2658-4867-9748-8E3E227C174C}"/>
              </a:ext>
            </a:extLst>
          </p:cNvPr>
          <p:cNvSpPr/>
          <p:nvPr/>
        </p:nvSpPr>
        <p:spPr>
          <a:xfrm>
            <a:off x="533398" y="680485"/>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r>
              <a:rPr lang="en-US" sz="1400" dirty="0"/>
              <a:t>Architecture</a:t>
            </a:r>
          </a:p>
        </p:txBody>
      </p:sp>
      <p:pic>
        <p:nvPicPr>
          <p:cNvPr id="3" name="Picture 2">
            <a:extLst>
              <a:ext uri="{FF2B5EF4-FFF2-40B4-BE49-F238E27FC236}">
                <a16:creationId xmlns:a16="http://schemas.microsoft.com/office/drawing/2014/main" id="{4E1FFE6E-8316-4259-B75B-C261A53606A2}"/>
              </a:ext>
            </a:extLst>
          </p:cNvPr>
          <p:cNvPicPr>
            <a:picLocks noChangeAspect="1"/>
          </p:cNvPicPr>
          <p:nvPr/>
        </p:nvPicPr>
        <p:blipFill>
          <a:blip r:embed="rId2"/>
          <a:stretch>
            <a:fillRect/>
          </a:stretch>
        </p:blipFill>
        <p:spPr>
          <a:xfrm>
            <a:off x="676046" y="1278649"/>
            <a:ext cx="7400925" cy="1009650"/>
          </a:xfrm>
          <a:prstGeom prst="rect">
            <a:avLst/>
          </a:prstGeom>
        </p:spPr>
      </p:pic>
      <p:sp>
        <p:nvSpPr>
          <p:cNvPr id="4" name="TextBox 3">
            <a:extLst>
              <a:ext uri="{FF2B5EF4-FFF2-40B4-BE49-F238E27FC236}">
                <a16:creationId xmlns:a16="http://schemas.microsoft.com/office/drawing/2014/main" id="{2813487F-EA07-4805-B141-2A65C6FCE2BD}"/>
              </a:ext>
            </a:extLst>
          </p:cNvPr>
          <p:cNvSpPr txBox="1"/>
          <p:nvPr/>
        </p:nvSpPr>
        <p:spPr>
          <a:xfrm>
            <a:off x="530315" y="2288299"/>
            <a:ext cx="7453936" cy="2123658"/>
          </a:xfrm>
          <a:prstGeom prst="rect">
            <a:avLst/>
          </a:prstGeom>
          <a:noFill/>
        </p:spPr>
        <p:txBody>
          <a:bodyPr wrap="square" rtlCol="0">
            <a:spAutoFit/>
          </a:bodyPr>
          <a:lstStyle/>
          <a:p>
            <a:pPr algn="l"/>
            <a:r>
              <a:rPr lang="en-US" dirty="0"/>
              <a:t>Products Recommended:</a:t>
            </a:r>
          </a:p>
          <a:p>
            <a:pPr marL="228600" indent="-228600" algn="l">
              <a:buAutoNum type="arabicParenR"/>
            </a:pPr>
            <a:r>
              <a:rPr lang="en-US" dirty="0"/>
              <a:t>Personal Loan</a:t>
            </a:r>
          </a:p>
          <a:p>
            <a:pPr marL="228600" indent="-228600" algn="l">
              <a:buAutoNum type="arabicParenR"/>
            </a:pPr>
            <a:r>
              <a:rPr lang="en-US" dirty="0"/>
              <a:t>Vehicle Loan</a:t>
            </a:r>
          </a:p>
          <a:p>
            <a:pPr marL="228600" indent="-228600" algn="l">
              <a:buAutoNum type="arabicParenR"/>
            </a:pPr>
            <a:r>
              <a:rPr lang="en-US" dirty="0"/>
              <a:t>Credit Card</a:t>
            </a:r>
          </a:p>
          <a:p>
            <a:pPr marL="228600" indent="-228600" algn="l">
              <a:buAutoNum type="arabicParenR"/>
            </a:pPr>
            <a:r>
              <a:rPr lang="en-US" dirty="0"/>
              <a:t>Housing Loan</a:t>
            </a:r>
          </a:p>
          <a:p>
            <a:pPr marL="228600" indent="-228600" algn="l">
              <a:buAutoNum type="arabicParenR"/>
            </a:pPr>
            <a:endParaRPr lang="en-US" dirty="0"/>
          </a:p>
          <a:p>
            <a:pPr algn="l"/>
            <a:r>
              <a:rPr lang="en-US" dirty="0"/>
              <a:t>Methods Used:</a:t>
            </a:r>
          </a:p>
          <a:p>
            <a:pPr marL="228600" indent="-228600" algn="l">
              <a:buAutoNum type="arabicParenR"/>
            </a:pPr>
            <a:r>
              <a:rPr lang="en-US" dirty="0" err="1"/>
              <a:t>Jupyter</a:t>
            </a:r>
            <a:r>
              <a:rPr lang="en-US" dirty="0"/>
              <a:t> Notebook (Personal Loan)</a:t>
            </a:r>
          </a:p>
          <a:p>
            <a:pPr marL="228600" indent="-228600" algn="l">
              <a:buAutoNum type="arabicParenR"/>
            </a:pPr>
            <a:r>
              <a:rPr lang="en-US" dirty="0"/>
              <a:t>IBM Auto AI ( Vehicle Loan, Credit Card, Housing Loan)</a:t>
            </a:r>
          </a:p>
          <a:p>
            <a:pPr marL="228600" indent="-228600" algn="l">
              <a:buAutoNum type="arabicParenR"/>
            </a:pPr>
            <a:endParaRPr lang="en-US" dirty="0"/>
          </a:p>
          <a:p>
            <a:pPr marL="228600" indent="-228600" algn="l">
              <a:buAutoNum type="arabicParenR"/>
            </a:pPr>
            <a:endParaRPr lang="en-US" dirty="0"/>
          </a:p>
        </p:txBody>
      </p:sp>
    </p:spTree>
    <p:extLst>
      <p:ext uri="{BB962C8B-B14F-4D97-AF65-F5344CB8AC3E}">
        <p14:creationId xmlns:p14="http://schemas.microsoft.com/office/powerpoint/2010/main" val="392771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What was accomplished </a:t>
            </a:r>
          </a:p>
        </p:txBody>
      </p:sp>
      <p:sp>
        <p:nvSpPr>
          <p:cNvPr id="14" name="Rectangle 13">
            <a:extLst>
              <a:ext uri="{FF2B5EF4-FFF2-40B4-BE49-F238E27FC236}">
                <a16:creationId xmlns:a16="http://schemas.microsoft.com/office/drawing/2014/main" id="{A33384C4-2658-4867-9748-8E3E227C174C}"/>
              </a:ext>
            </a:extLst>
          </p:cNvPr>
          <p:cNvSpPr/>
          <p:nvPr/>
        </p:nvSpPr>
        <p:spPr>
          <a:xfrm>
            <a:off x="542925" y="699403"/>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r>
              <a:rPr lang="en-US" sz="1400" dirty="0" err="1"/>
              <a:t>Jupyter</a:t>
            </a:r>
            <a:r>
              <a:rPr lang="en-US" sz="1400" dirty="0"/>
              <a:t> Notebook – Steps</a:t>
            </a:r>
          </a:p>
          <a:p>
            <a:pPr algn="l"/>
            <a:endParaRPr lang="en-US" sz="1400" dirty="0"/>
          </a:p>
          <a:p>
            <a:pPr marL="285750" indent="-285750" algn="l">
              <a:buFont typeface="Wingdings" panose="05000000000000000000" pitchFamily="2" charset="2"/>
              <a:buChar char="v"/>
            </a:pPr>
            <a:r>
              <a:rPr lang="en-US" sz="1400" dirty="0"/>
              <a:t>IBM instance Configuration and Connection establishment</a:t>
            </a:r>
          </a:p>
          <a:p>
            <a:pPr marL="285750" indent="-285750" algn="l">
              <a:buFont typeface="Wingdings" panose="05000000000000000000" pitchFamily="2" charset="2"/>
              <a:buChar char="v"/>
            </a:pPr>
            <a:r>
              <a:rPr lang="en-US" sz="1400" dirty="0"/>
              <a:t>Import Dataset</a:t>
            </a:r>
          </a:p>
          <a:p>
            <a:pPr marL="285750" indent="-285750" algn="l">
              <a:buFont typeface="Wingdings" panose="05000000000000000000" pitchFamily="2" charset="2"/>
              <a:buChar char="v"/>
            </a:pPr>
            <a:r>
              <a:rPr lang="en-US" sz="1400" dirty="0"/>
              <a:t>Preprocessing - Null Removal &amp; Impute with Mode</a:t>
            </a:r>
          </a:p>
          <a:p>
            <a:pPr marL="285750" indent="-285750" algn="l">
              <a:buFont typeface="Wingdings" panose="05000000000000000000" pitchFamily="2" charset="2"/>
              <a:buChar char="v"/>
            </a:pPr>
            <a:r>
              <a:rPr lang="en-US" sz="1400" dirty="0"/>
              <a:t>Up sampling of Minority class to avoid Class imbalance </a:t>
            </a:r>
          </a:p>
          <a:p>
            <a:pPr marL="285750" indent="-285750" algn="l">
              <a:buFont typeface="Wingdings" panose="05000000000000000000" pitchFamily="2" charset="2"/>
              <a:buChar char="v"/>
            </a:pPr>
            <a:r>
              <a:rPr lang="en-US" sz="1400" dirty="0"/>
              <a:t>Train test split </a:t>
            </a:r>
          </a:p>
          <a:p>
            <a:pPr marL="285750" indent="-285750" algn="l">
              <a:buFont typeface="Wingdings" panose="05000000000000000000" pitchFamily="2" charset="2"/>
              <a:buChar char="v"/>
            </a:pPr>
            <a:r>
              <a:rPr lang="en-US" sz="1400" dirty="0"/>
              <a:t>ML Algorithm &amp; Model development</a:t>
            </a:r>
          </a:p>
          <a:p>
            <a:pPr marL="285750" indent="-285750" algn="l">
              <a:buFont typeface="Wingdings" panose="05000000000000000000" pitchFamily="2" charset="2"/>
              <a:buChar char="v"/>
            </a:pPr>
            <a:r>
              <a:rPr lang="en-US" sz="1400" dirty="0"/>
              <a:t>Deployment of the Model</a:t>
            </a:r>
          </a:p>
          <a:p>
            <a:pPr marL="285750" indent="-285750" algn="l">
              <a:buFont typeface="Wingdings" panose="05000000000000000000" pitchFamily="2" charset="2"/>
              <a:buChar char="v"/>
            </a:pPr>
            <a:endParaRPr lang="en-US" sz="1400" dirty="0"/>
          </a:p>
          <a:p>
            <a:pPr algn="l"/>
            <a:endParaRPr lang="en-US" sz="1400" dirty="0"/>
          </a:p>
        </p:txBody>
      </p:sp>
    </p:spTree>
    <p:extLst>
      <p:ext uri="{BB962C8B-B14F-4D97-AF65-F5344CB8AC3E}">
        <p14:creationId xmlns:p14="http://schemas.microsoft.com/office/powerpoint/2010/main" val="1661315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What was accomplished </a:t>
            </a:r>
          </a:p>
        </p:txBody>
      </p:sp>
      <p:sp>
        <p:nvSpPr>
          <p:cNvPr id="14" name="Rectangle 13">
            <a:extLst>
              <a:ext uri="{FF2B5EF4-FFF2-40B4-BE49-F238E27FC236}">
                <a16:creationId xmlns:a16="http://schemas.microsoft.com/office/drawing/2014/main" id="{A33384C4-2658-4867-9748-8E3E227C174C}"/>
              </a:ext>
            </a:extLst>
          </p:cNvPr>
          <p:cNvSpPr/>
          <p:nvPr/>
        </p:nvSpPr>
        <p:spPr>
          <a:xfrm>
            <a:off x="542925" y="709451"/>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r>
              <a:rPr lang="en-US" sz="1400" dirty="0"/>
              <a:t>Selection of Optimal ML Algorithms for Dataset</a:t>
            </a:r>
          </a:p>
          <a:p>
            <a:endParaRPr lang="en-US" sz="1400" dirty="0"/>
          </a:p>
          <a:p>
            <a:pPr algn="l"/>
            <a:r>
              <a:rPr lang="en-US" sz="1400" dirty="0"/>
              <a:t>Based on the accuracy we went with Decision Tree for Personal Loan Model</a:t>
            </a:r>
          </a:p>
          <a:p>
            <a:pPr algn="l"/>
            <a:endParaRPr lang="en-US" sz="1400" dirty="0"/>
          </a:p>
          <a:p>
            <a:pPr algn="l"/>
            <a:r>
              <a:rPr lang="en-US" sz="1400" dirty="0"/>
              <a:t>       Models  			Accuracy</a:t>
            </a:r>
          </a:p>
          <a:p>
            <a:pPr marL="285750" indent="-285750" algn="l">
              <a:buFont typeface="Courier New" panose="02070309020205020404" pitchFamily="49" charset="0"/>
              <a:buChar char="o"/>
            </a:pPr>
            <a:r>
              <a:rPr lang="en-US" sz="1400" dirty="0"/>
              <a:t>Decision Tree  		93.1</a:t>
            </a:r>
          </a:p>
          <a:p>
            <a:pPr marL="285750" indent="-285750" algn="l">
              <a:buFont typeface="Courier New" panose="02070309020205020404" pitchFamily="49" charset="0"/>
              <a:buChar char="o"/>
            </a:pPr>
            <a:r>
              <a:rPr lang="en-US" sz="1400" dirty="0"/>
              <a:t>Random Forest 		92.5</a:t>
            </a:r>
          </a:p>
          <a:p>
            <a:pPr marL="285750" indent="-285750" algn="l">
              <a:buFont typeface="Courier New" panose="02070309020205020404" pitchFamily="49" charset="0"/>
              <a:buChar char="o"/>
            </a:pPr>
            <a:r>
              <a:rPr lang="en-US" sz="1400" dirty="0"/>
              <a:t>Gaussian NB 		58.6</a:t>
            </a:r>
          </a:p>
          <a:p>
            <a:pPr marL="285750" indent="-285750" algn="l">
              <a:buFont typeface="Courier New" panose="02070309020205020404" pitchFamily="49" charset="0"/>
              <a:buChar char="o"/>
            </a:pPr>
            <a:r>
              <a:rPr lang="en-US" sz="1400" dirty="0"/>
              <a:t>Bernoulli NB  		56.77</a:t>
            </a:r>
          </a:p>
          <a:p>
            <a:pPr marL="285750" indent="-285750" algn="l">
              <a:buFont typeface="Courier New" panose="02070309020205020404" pitchFamily="49" charset="0"/>
              <a:buChar char="o"/>
            </a:pPr>
            <a:r>
              <a:rPr lang="en-US" sz="1400" dirty="0"/>
              <a:t>Support Vector Machines (SVM)    79.22</a:t>
            </a:r>
          </a:p>
          <a:p>
            <a:pPr marL="285750" indent="-285750" algn="l">
              <a:buFont typeface="Courier New" panose="02070309020205020404" pitchFamily="49" charset="0"/>
              <a:buChar char="o"/>
            </a:pPr>
            <a:r>
              <a:rPr lang="en-US" sz="1400" dirty="0"/>
              <a:t>Neural Networks (MLP) 	57.88</a:t>
            </a:r>
          </a:p>
          <a:p>
            <a:pPr marL="285750" indent="-285750" algn="l">
              <a:buFont typeface="Courier New" panose="02070309020205020404" pitchFamily="49" charset="0"/>
              <a:buChar char="o"/>
            </a:pPr>
            <a:r>
              <a:rPr lang="en-US" sz="1400" dirty="0"/>
              <a:t>Gradient Boosting 		78.47</a:t>
            </a:r>
          </a:p>
          <a:p>
            <a:pPr marL="285750" indent="-285750" algn="l">
              <a:buFont typeface="Courier New" panose="02070309020205020404" pitchFamily="49" charset="0"/>
              <a:buChar char="o"/>
            </a:pPr>
            <a:r>
              <a:rPr lang="en-US" sz="1400" dirty="0" err="1"/>
              <a:t>XGBoost</a:t>
            </a:r>
            <a:r>
              <a:rPr lang="en-US" sz="1400" dirty="0"/>
              <a:t>  		90.1</a:t>
            </a:r>
          </a:p>
          <a:p>
            <a:pPr algn="l"/>
            <a:endParaRPr lang="en-US" sz="1400" dirty="0"/>
          </a:p>
        </p:txBody>
      </p:sp>
    </p:spTree>
    <p:extLst>
      <p:ext uri="{BB962C8B-B14F-4D97-AF65-F5344CB8AC3E}">
        <p14:creationId xmlns:p14="http://schemas.microsoft.com/office/powerpoint/2010/main" val="3439375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What was accomplished </a:t>
            </a:r>
          </a:p>
        </p:txBody>
      </p:sp>
      <p:sp>
        <p:nvSpPr>
          <p:cNvPr id="14" name="Rectangle 13">
            <a:extLst>
              <a:ext uri="{FF2B5EF4-FFF2-40B4-BE49-F238E27FC236}">
                <a16:creationId xmlns:a16="http://schemas.microsoft.com/office/drawing/2014/main" id="{A33384C4-2658-4867-9748-8E3E227C174C}"/>
              </a:ext>
            </a:extLst>
          </p:cNvPr>
          <p:cNvSpPr/>
          <p:nvPr/>
        </p:nvSpPr>
        <p:spPr>
          <a:xfrm>
            <a:off x="467250" y="775078"/>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r>
              <a:rPr lang="en-US" sz="1600" dirty="0"/>
              <a:t>Auto AI Model</a:t>
            </a:r>
          </a:p>
          <a:p>
            <a:pPr algn="l"/>
            <a:br>
              <a:rPr lang="en-US" sz="1400" dirty="0"/>
            </a:br>
            <a:r>
              <a:rPr lang="en-US" sz="1400" dirty="0"/>
              <a:t>Other 3 models were built using AUTO AI</a:t>
            </a:r>
          </a:p>
          <a:p>
            <a:pPr algn="l"/>
            <a:endParaRPr lang="en-US" sz="1400" dirty="0"/>
          </a:p>
          <a:p>
            <a:pPr algn="l"/>
            <a:r>
              <a:rPr lang="en-US" sz="1600" dirty="0"/>
              <a:t>Housing Loan  </a:t>
            </a:r>
            <a:r>
              <a:rPr lang="en-US" sz="1600" dirty="0" err="1"/>
              <a:t>XGBClassifierEstimatorwml</a:t>
            </a:r>
            <a:endParaRPr lang="en-US" sz="1600" dirty="0"/>
          </a:p>
          <a:p>
            <a:pPr algn="l"/>
            <a:r>
              <a:rPr lang="en-US" sz="1600" dirty="0"/>
              <a:t>Credit Card      </a:t>
            </a:r>
            <a:r>
              <a:rPr lang="en-US" sz="1600" dirty="0" err="1"/>
              <a:t>XGBClassifierEstimatorwml</a:t>
            </a:r>
            <a:endParaRPr lang="en-US" sz="1600" dirty="0"/>
          </a:p>
          <a:p>
            <a:pPr algn="l"/>
            <a:r>
              <a:rPr lang="en-US" sz="1600" dirty="0"/>
              <a:t>Vehicle Loan   </a:t>
            </a:r>
            <a:r>
              <a:rPr lang="en-US" sz="1600" dirty="0" err="1"/>
              <a:t>ExtraTreesClassifierEstimatorwml</a:t>
            </a:r>
            <a:endParaRPr lang="en-US" sz="1400" dirty="0"/>
          </a:p>
        </p:txBody>
      </p:sp>
    </p:spTree>
    <p:extLst>
      <p:ext uri="{BB962C8B-B14F-4D97-AF65-F5344CB8AC3E}">
        <p14:creationId xmlns:p14="http://schemas.microsoft.com/office/powerpoint/2010/main" val="801425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Challenges &amp; Learnings </a:t>
            </a:r>
          </a:p>
        </p:txBody>
      </p:sp>
      <p:sp>
        <p:nvSpPr>
          <p:cNvPr id="14" name="Rectangle 13">
            <a:extLst>
              <a:ext uri="{FF2B5EF4-FFF2-40B4-BE49-F238E27FC236}">
                <a16:creationId xmlns:a16="http://schemas.microsoft.com/office/drawing/2014/main" id="{A33384C4-2658-4867-9748-8E3E227C174C}"/>
              </a:ext>
            </a:extLst>
          </p:cNvPr>
          <p:cNvSpPr/>
          <p:nvPr/>
        </p:nvSpPr>
        <p:spPr>
          <a:xfrm>
            <a:off x="533398" y="680485"/>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endParaRPr lang="en-US" sz="1400" dirty="0"/>
          </a:p>
          <a:p>
            <a:pPr algn="l"/>
            <a:r>
              <a:rPr lang="en-US" sz="1400" b="1" dirty="0"/>
              <a:t>Challenges : </a:t>
            </a:r>
          </a:p>
          <a:p>
            <a:pPr algn="l"/>
            <a:endParaRPr lang="en-US" sz="1400" dirty="0"/>
          </a:p>
          <a:p>
            <a:pPr marL="228600" indent="-228600" algn="l">
              <a:buAutoNum type="arabicParenR"/>
            </a:pPr>
            <a:r>
              <a:rPr lang="en-US" sz="1400" dirty="0"/>
              <a:t>Integration</a:t>
            </a:r>
          </a:p>
          <a:p>
            <a:pPr marL="228600" indent="-228600" algn="l">
              <a:buAutoNum type="arabicParenR"/>
            </a:pPr>
            <a:r>
              <a:rPr lang="en-US" sz="1400" dirty="0"/>
              <a:t>Remote coordination</a:t>
            </a:r>
          </a:p>
          <a:p>
            <a:pPr marL="228600" indent="-228600" algn="l">
              <a:buAutoNum type="arabicParenR"/>
            </a:pPr>
            <a:r>
              <a:rPr lang="en-US" sz="1400" dirty="0"/>
              <a:t>To find the right services and connecting to them via program</a:t>
            </a:r>
          </a:p>
          <a:p>
            <a:pPr marL="228600" indent="-228600" algn="l">
              <a:buAutoNum type="arabicParenR"/>
            </a:pPr>
            <a:endParaRPr lang="en-US" sz="1400" dirty="0"/>
          </a:p>
          <a:p>
            <a:pPr algn="l"/>
            <a:r>
              <a:rPr lang="en-US" sz="1400" b="1" dirty="0"/>
              <a:t>Learning:</a:t>
            </a:r>
          </a:p>
          <a:p>
            <a:pPr algn="l"/>
            <a:endParaRPr lang="en-US" sz="1400" dirty="0"/>
          </a:p>
          <a:p>
            <a:pPr marL="228600" indent="-228600" algn="l">
              <a:buAutoNum type="arabicParenR"/>
            </a:pPr>
            <a:r>
              <a:rPr lang="en-US" sz="1400" dirty="0"/>
              <a:t>Different Services of IBM cloud</a:t>
            </a:r>
          </a:p>
          <a:p>
            <a:pPr marL="228600" indent="-228600" algn="l">
              <a:buAutoNum type="arabicParenR"/>
            </a:pPr>
            <a:r>
              <a:rPr lang="en-US" sz="1400" dirty="0"/>
              <a:t>Different Pricing Model of Services</a:t>
            </a:r>
          </a:p>
          <a:p>
            <a:pPr marL="228600" indent="-228600" algn="l">
              <a:buAutoNum type="arabicParenR"/>
            </a:pPr>
            <a:r>
              <a:rPr lang="en-US" sz="1400" dirty="0"/>
              <a:t>Designing the pipeline and integrating them</a:t>
            </a:r>
          </a:p>
        </p:txBody>
      </p:sp>
    </p:spTree>
    <p:extLst>
      <p:ext uri="{BB962C8B-B14F-4D97-AF65-F5344CB8AC3E}">
        <p14:creationId xmlns:p14="http://schemas.microsoft.com/office/powerpoint/2010/main" val="3645423041"/>
      </p:ext>
    </p:extLst>
  </p:cSld>
  <p:clrMapOvr>
    <a:masterClrMapping/>
  </p:clrMapOvr>
</p:sld>
</file>

<file path=ppt/theme/theme1.xml><?xml version="1.0" encoding="utf-8"?>
<a:theme xmlns:a="http://schemas.openxmlformats.org/drawingml/2006/main" name="1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wrap="square" rtlCol="0">
        <a:spAutoFit/>
      </a:bodyPr>
      <a:lstStyle>
        <a:defPPr>
          <a:defRPr dirty="0"/>
        </a:defPPr>
      </a:lstStyle>
      <a:style>
        <a:lnRef idx="0">
          <a:schemeClr val="dk1"/>
        </a:lnRef>
        <a:fillRef idx="3">
          <a:schemeClr val="dk1"/>
        </a:fillRef>
        <a:effectRef idx="3">
          <a:schemeClr val="dk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E41CE99FAF93E43A9D55D5A970C5896" ma:contentTypeVersion="2" ma:contentTypeDescription="Create a new document." ma:contentTypeScope="" ma:versionID="ae30c1856a3cfe05497c58b7eb8972a5">
  <xsd:schema xmlns:xsd="http://www.w3.org/2001/XMLSchema" xmlns:xs="http://www.w3.org/2001/XMLSchema" xmlns:p="http://schemas.microsoft.com/office/2006/metadata/properties" xmlns:ns2="59adf32a-ef96-4ec2-94c8-876cf435d4ef" targetNamespace="http://schemas.microsoft.com/office/2006/metadata/properties" ma:root="true" ma:fieldsID="cee035c1f458a1f4886de6f247fb42e8" ns2:_="">
    <xsd:import namespace="59adf32a-ef96-4ec2-94c8-876cf435d4e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adf32a-ef96-4ec2-94c8-876cf435d4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BB6DC8-0142-4676-96FE-F1693BA95046}">
  <ds:schemaRefs>
    <ds:schemaRef ds:uri="http://schemas.microsoft.com/sharepoint/v3/contenttype/forms"/>
  </ds:schemaRefs>
</ds:datastoreItem>
</file>

<file path=customXml/itemProps2.xml><?xml version="1.0" encoding="utf-8"?>
<ds:datastoreItem xmlns:ds="http://schemas.openxmlformats.org/officeDocument/2006/customXml" ds:itemID="{24559248-63FA-4C6E-A37D-96FF4426E5C5}">
  <ds:schemaRefs>
    <ds:schemaRef ds:uri="http://schemas.microsoft.com/office/2006/documentManagement/types"/>
    <ds:schemaRef ds:uri="http://purl.org/dc/dcmitype/"/>
    <ds:schemaRef ds:uri="http://schemas.microsoft.com/office/2006/metadata/properties"/>
    <ds:schemaRef ds:uri="http://purl.org/dc/elements/1.1/"/>
    <ds:schemaRef ds:uri="http://purl.org/dc/terms/"/>
    <ds:schemaRef ds:uri="http://schemas.openxmlformats.org/package/2006/metadata/core-properties"/>
    <ds:schemaRef ds:uri="http://schemas.microsoft.com/office/infopath/2007/PartnerControls"/>
    <ds:schemaRef ds:uri="59adf32a-ef96-4ec2-94c8-876cf435d4ef"/>
    <ds:schemaRef ds:uri="http://www.w3.org/XML/1998/namespace"/>
  </ds:schemaRefs>
</ds:datastoreItem>
</file>

<file path=customXml/itemProps3.xml><?xml version="1.0" encoding="utf-8"?>
<ds:datastoreItem xmlns:ds="http://schemas.openxmlformats.org/officeDocument/2006/customXml" ds:itemID="{60C53222-73F9-443A-86D8-293AD41C26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adf32a-ef96-4ec2-94c8-876cf435d4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11627</TotalTime>
  <Words>459</Words>
  <Application>Microsoft Office PowerPoint</Application>
  <PresentationFormat>On-screen Show (16:9)</PresentationFormat>
  <Paragraphs>87</Paragraphs>
  <Slides>11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vt:lpstr>
      <vt:lpstr>Bodoni MT Black</vt:lpstr>
      <vt:lpstr>Calibri</vt:lpstr>
      <vt:lpstr>Calibri Light</vt:lpstr>
      <vt:lpstr>Castellar</vt:lpstr>
      <vt:lpstr>Courier New</vt:lpstr>
      <vt:lpstr>Wingdings</vt:lpstr>
      <vt:lpstr>12_Office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 Sharma</dc:creator>
  <cp:lastModifiedBy>Mukesh R</cp:lastModifiedBy>
  <cp:revision>404</cp:revision>
  <cp:lastPrinted>2015-11-28T12:28:20Z</cp:lastPrinted>
  <dcterms:created xsi:type="dcterms:W3CDTF">2018-05-11T06:04:00Z</dcterms:created>
  <dcterms:modified xsi:type="dcterms:W3CDTF">2020-09-06T13:30:29Z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0x0101007E41CE99FAF93E43A9D55D5A970C5896</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