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39FC6-BDD2-4D1C-B015-32E21624FD3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2C8510D-344C-4C2F-B1A4-27B5538836D7}">
      <dgm:prSet phldrT="[Text]"/>
      <dgm:spPr/>
      <dgm:t>
        <a:bodyPr/>
        <a:lstStyle/>
        <a:p>
          <a:r>
            <a:rPr lang="en-GB" dirty="0"/>
            <a:t>Data Collection</a:t>
          </a:r>
        </a:p>
      </dgm:t>
    </dgm:pt>
    <dgm:pt modelId="{19847401-E279-45A2-A4F5-E713F860B645}" type="parTrans" cxnId="{ABE3058C-A124-4BB5-AB9E-74134EB8B632}">
      <dgm:prSet/>
      <dgm:spPr/>
      <dgm:t>
        <a:bodyPr/>
        <a:lstStyle/>
        <a:p>
          <a:endParaRPr lang="en-GB"/>
        </a:p>
      </dgm:t>
    </dgm:pt>
    <dgm:pt modelId="{8AF060AC-D7B1-4552-B85C-96A7650B5EB0}" type="sibTrans" cxnId="{ABE3058C-A124-4BB5-AB9E-74134EB8B632}">
      <dgm:prSet/>
      <dgm:spPr/>
      <dgm:t>
        <a:bodyPr/>
        <a:lstStyle/>
        <a:p>
          <a:endParaRPr lang="en-GB"/>
        </a:p>
      </dgm:t>
    </dgm:pt>
    <dgm:pt modelId="{009817E7-38C0-4C43-972E-6C0702297178}">
      <dgm:prSet phldrT="[Text]"/>
      <dgm:spPr/>
      <dgm:t>
        <a:bodyPr/>
        <a:lstStyle/>
        <a:p>
          <a:r>
            <a:rPr lang="en-GB" dirty="0"/>
            <a:t>Data Quality and Pre-processing</a:t>
          </a:r>
        </a:p>
      </dgm:t>
    </dgm:pt>
    <dgm:pt modelId="{7D946643-8542-4D7A-9862-DF7167348C31}" type="parTrans" cxnId="{52F5CE80-67F6-422A-8691-8162A5577B38}">
      <dgm:prSet/>
      <dgm:spPr/>
      <dgm:t>
        <a:bodyPr/>
        <a:lstStyle/>
        <a:p>
          <a:endParaRPr lang="en-GB"/>
        </a:p>
      </dgm:t>
    </dgm:pt>
    <dgm:pt modelId="{2B5F1ECC-8C8A-47D4-8743-081074F429FC}" type="sibTrans" cxnId="{52F5CE80-67F6-422A-8691-8162A5577B38}">
      <dgm:prSet/>
      <dgm:spPr/>
      <dgm:t>
        <a:bodyPr/>
        <a:lstStyle/>
        <a:p>
          <a:endParaRPr lang="en-GB"/>
        </a:p>
      </dgm:t>
    </dgm:pt>
    <dgm:pt modelId="{B0BE1E00-16AB-45BA-8FAF-CCCDDCB527EB}">
      <dgm:prSet phldrT="[Text]"/>
      <dgm:spPr/>
      <dgm:t>
        <a:bodyPr/>
        <a:lstStyle/>
        <a:p>
          <a:r>
            <a:rPr lang="en-GB" dirty="0"/>
            <a:t>Model Development</a:t>
          </a:r>
        </a:p>
      </dgm:t>
    </dgm:pt>
    <dgm:pt modelId="{D68BC4AE-C47C-4E40-9F85-2FF518E4D628}" type="parTrans" cxnId="{D8E3BCD4-8911-4597-AEF3-5DFCC1BE93E1}">
      <dgm:prSet/>
      <dgm:spPr/>
      <dgm:t>
        <a:bodyPr/>
        <a:lstStyle/>
        <a:p>
          <a:endParaRPr lang="en-GB"/>
        </a:p>
      </dgm:t>
    </dgm:pt>
    <dgm:pt modelId="{CD0DFAF4-9513-4E69-9744-55BB1A8B2D88}" type="sibTrans" cxnId="{D8E3BCD4-8911-4597-AEF3-5DFCC1BE93E1}">
      <dgm:prSet/>
      <dgm:spPr/>
      <dgm:t>
        <a:bodyPr/>
        <a:lstStyle/>
        <a:p>
          <a:endParaRPr lang="en-GB"/>
        </a:p>
      </dgm:t>
    </dgm:pt>
    <dgm:pt modelId="{AC3998BD-FAE5-4DE5-B5D5-6B73E9A582F4}">
      <dgm:prSet/>
      <dgm:spPr/>
      <dgm:t>
        <a:bodyPr/>
        <a:lstStyle/>
        <a:p>
          <a:r>
            <a:rPr lang="en-GB" dirty="0"/>
            <a:t>Model Validation</a:t>
          </a:r>
        </a:p>
      </dgm:t>
    </dgm:pt>
    <dgm:pt modelId="{BFD58BDA-BBE5-46CD-AC63-B2C43D2E1472}" type="parTrans" cxnId="{462533AE-90A4-40EF-94A6-D6B65E3F6BD8}">
      <dgm:prSet/>
      <dgm:spPr/>
      <dgm:t>
        <a:bodyPr/>
        <a:lstStyle/>
        <a:p>
          <a:endParaRPr lang="en-GB"/>
        </a:p>
      </dgm:t>
    </dgm:pt>
    <dgm:pt modelId="{A1203A6C-BF2E-42A3-ABB8-4C86CCC9A8DE}" type="sibTrans" cxnId="{462533AE-90A4-40EF-94A6-D6B65E3F6BD8}">
      <dgm:prSet/>
      <dgm:spPr/>
      <dgm:t>
        <a:bodyPr/>
        <a:lstStyle/>
        <a:p>
          <a:endParaRPr lang="en-GB"/>
        </a:p>
      </dgm:t>
    </dgm:pt>
    <dgm:pt modelId="{0BDE1990-2300-4189-91DC-B25954EED9E1}">
      <dgm:prSet/>
      <dgm:spPr/>
      <dgm:t>
        <a:bodyPr/>
        <a:lstStyle/>
        <a:p>
          <a:r>
            <a:rPr lang="en-GB" dirty="0"/>
            <a:t>UI Development</a:t>
          </a:r>
        </a:p>
      </dgm:t>
    </dgm:pt>
    <dgm:pt modelId="{E231F5C3-B607-48D6-8A34-B4D094042185}" type="parTrans" cxnId="{F0F6E171-60EC-4386-B825-63C7ADBD1F7F}">
      <dgm:prSet/>
      <dgm:spPr/>
      <dgm:t>
        <a:bodyPr/>
        <a:lstStyle/>
        <a:p>
          <a:endParaRPr lang="en-GB"/>
        </a:p>
      </dgm:t>
    </dgm:pt>
    <dgm:pt modelId="{85B66618-BC78-41D5-993B-E6B82A04AEA3}" type="sibTrans" cxnId="{F0F6E171-60EC-4386-B825-63C7ADBD1F7F}">
      <dgm:prSet/>
      <dgm:spPr/>
      <dgm:t>
        <a:bodyPr/>
        <a:lstStyle/>
        <a:p>
          <a:endParaRPr lang="en-GB"/>
        </a:p>
      </dgm:t>
    </dgm:pt>
    <dgm:pt modelId="{47B19D95-A745-4E8D-BB69-D3FD57B3AA98}" type="pres">
      <dgm:prSet presAssocID="{39639FC6-BDD2-4D1C-B015-32E21624FD33}" presName="Name0" presStyleCnt="0">
        <dgm:presLayoutVars>
          <dgm:dir/>
          <dgm:resizeHandles val="exact"/>
        </dgm:presLayoutVars>
      </dgm:prSet>
      <dgm:spPr/>
    </dgm:pt>
    <dgm:pt modelId="{DDB4AE7F-6F21-4032-8844-6CA14E12F104}" type="pres">
      <dgm:prSet presAssocID="{02C8510D-344C-4C2F-B1A4-27B5538836D7}" presName="node" presStyleLbl="node1" presStyleIdx="0" presStyleCnt="5">
        <dgm:presLayoutVars>
          <dgm:bulletEnabled val="1"/>
        </dgm:presLayoutVars>
      </dgm:prSet>
      <dgm:spPr/>
    </dgm:pt>
    <dgm:pt modelId="{4B04E15F-29AE-43D8-9622-C7C946FE086E}" type="pres">
      <dgm:prSet presAssocID="{8AF060AC-D7B1-4552-B85C-96A7650B5EB0}" presName="sibTrans" presStyleLbl="sibTrans2D1" presStyleIdx="0" presStyleCnt="4"/>
      <dgm:spPr/>
    </dgm:pt>
    <dgm:pt modelId="{4DAE3AB8-9820-4ECA-8CE3-8F5649EE3193}" type="pres">
      <dgm:prSet presAssocID="{8AF060AC-D7B1-4552-B85C-96A7650B5EB0}" presName="connectorText" presStyleLbl="sibTrans2D1" presStyleIdx="0" presStyleCnt="4"/>
      <dgm:spPr/>
    </dgm:pt>
    <dgm:pt modelId="{8861574E-82D9-4A6C-8A57-6993019F1720}" type="pres">
      <dgm:prSet presAssocID="{009817E7-38C0-4C43-972E-6C0702297178}" presName="node" presStyleLbl="node1" presStyleIdx="1" presStyleCnt="5" custScaleX="120943">
        <dgm:presLayoutVars>
          <dgm:bulletEnabled val="1"/>
        </dgm:presLayoutVars>
      </dgm:prSet>
      <dgm:spPr/>
    </dgm:pt>
    <dgm:pt modelId="{D9FCC10A-882F-484B-BB75-BE8F83B7A138}" type="pres">
      <dgm:prSet presAssocID="{2B5F1ECC-8C8A-47D4-8743-081074F429FC}" presName="sibTrans" presStyleLbl="sibTrans2D1" presStyleIdx="1" presStyleCnt="4"/>
      <dgm:spPr/>
    </dgm:pt>
    <dgm:pt modelId="{3D99E554-EAF2-41E9-B4ED-E465A3A4C3C5}" type="pres">
      <dgm:prSet presAssocID="{2B5F1ECC-8C8A-47D4-8743-081074F429FC}" presName="connectorText" presStyleLbl="sibTrans2D1" presStyleIdx="1" presStyleCnt="4"/>
      <dgm:spPr/>
    </dgm:pt>
    <dgm:pt modelId="{977E5E92-A8D7-456C-850E-A13C81E973F0}" type="pres">
      <dgm:prSet presAssocID="{B0BE1E00-16AB-45BA-8FAF-CCCDDCB527EB}" presName="node" presStyleLbl="node1" presStyleIdx="2" presStyleCnt="5">
        <dgm:presLayoutVars>
          <dgm:bulletEnabled val="1"/>
        </dgm:presLayoutVars>
      </dgm:prSet>
      <dgm:spPr/>
    </dgm:pt>
    <dgm:pt modelId="{0CD37BDA-76BB-4143-AD5C-53EE27614D5A}" type="pres">
      <dgm:prSet presAssocID="{CD0DFAF4-9513-4E69-9744-55BB1A8B2D88}" presName="sibTrans" presStyleLbl="sibTrans2D1" presStyleIdx="2" presStyleCnt="4"/>
      <dgm:spPr/>
    </dgm:pt>
    <dgm:pt modelId="{14E8E5AA-3A3A-4D47-9AB6-59565DCADD13}" type="pres">
      <dgm:prSet presAssocID="{CD0DFAF4-9513-4E69-9744-55BB1A8B2D88}" presName="connectorText" presStyleLbl="sibTrans2D1" presStyleIdx="2" presStyleCnt="4"/>
      <dgm:spPr/>
    </dgm:pt>
    <dgm:pt modelId="{BAE57F0B-F6D5-4C69-9B63-7DC0EF3AC23C}" type="pres">
      <dgm:prSet presAssocID="{AC3998BD-FAE5-4DE5-B5D5-6B73E9A582F4}" presName="node" presStyleLbl="node1" presStyleIdx="3" presStyleCnt="5">
        <dgm:presLayoutVars>
          <dgm:bulletEnabled val="1"/>
        </dgm:presLayoutVars>
      </dgm:prSet>
      <dgm:spPr/>
    </dgm:pt>
    <dgm:pt modelId="{A4E85950-B192-4206-A2D4-BE462ABC9E34}" type="pres">
      <dgm:prSet presAssocID="{A1203A6C-BF2E-42A3-ABB8-4C86CCC9A8DE}" presName="sibTrans" presStyleLbl="sibTrans2D1" presStyleIdx="3" presStyleCnt="4"/>
      <dgm:spPr/>
    </dgm:pt>
    <dgm:pt modelId="{06D2FAC3-A8F8-4499-8936-E63799910112}" type="pres">
      <dgm:prSet presAssocID="{A1203A6C-BF2E-42A3-ABB8-4C86CCC9A8DE}" presName="connectorText" presStyleLbl="sibTrans2D1" presStyleIdx="3" presStyleCnt="4"/>
      <dgm:spPr/>
    </dgm:pt>
    <dgm:pt modelId="{E0C73168-B4F1-4B81-8A44-C5B5B34F5335}" type="pres">
      <dgm:prSet presAssocID="{0BDE1990-2300-4189-91DC-B25954EED9E1}" presName="node" presStyleLbl="node1" presStyleIdx="4" presStyleCnt="5">
        <dgm:presLayoutVars>
          <dgm:bulletEnabled val="1"/>
        </dgm:presLayoutVars>
      </dgm:prSet>
      <dgm:spPr/>
    </dgm:pt>
  </dgm:ptLst>
  <dgm:cxnLst>
    <dgm:cxn modelId="{4D5D2110-5EF6-4D25-965C-D17F901BB0D9}" type="presOf" srcId="{A1203A6C-BF2E-42A3-ABB8-4C86CCC9A8DE}" destId="{06D2FAC3-A8F8-4499-8936-E63799910112}" srcOrd="1" destOrd="0" presId="urn:microsoft.com/office/officeart/2005/8/layout/process1"/>
    <dgm:cxn modelId="{5A545A16-EC39-475C-80F5-F8E419CCF37A}" type="presOf" srcId="{39639FC6-BDD2-4D1C-B015-32E21624FD33}" destId="{47B19D95-A745-4E8D-BB69-D3FD57B3AA98}" srcOrd="0" destOrd="0" presId="urn:microsoft.com/office/officeart/2005/8/layout/process1"/>
    <dgm:cxn modelId="{443B891A-D048-4D1A-9DD4-6BEC2F5A5682}" type="presOf" srcId="{009817E7-38C0-4C43-972E-6C0702297178}" destId="{8861574E-82D9-4A6C-8A57-6993019F1720}" srcOrd="0" destOrd="0" presId="urn:microsoft.com/office/officeart/2005/8/layout/process1"/>
    <dgm:cxn modelId="{68C0191D-8684-473A-8062-7F4B4D80CD34}" type="presOf" srcId="{02C8510D-344C-4C2F-B1A4-27B5538836D7}" destId="{DDB4AE7F-6F21-4032-8844-6CA14E12F104}" srcOrd="0" destOrd="0" presId="urn:microsoft.com/office/officeart/2005/8/layout/process1"/>
    <dgm:cxn modelId="{6490D82A-50DD-4D81-8F93-2B96BDA38E90}" type="presOf" srcId="{8AF060AC-D7B1-4552-B85C-96A7650B5EB0}" destId="{4B04E15F-29AE-43D8-9622-C7C946FE086E}" srcOrd="0" destOrd="0" presId="urn:microsoft.com/office/officeart/2005/8/layout/process1"/>
    <dgm:cxn modelId="{46496F2F-C96E-46BF-BF88-968C503DB90C}" type="presOf" srcId="{0BDE1990-2300-4189-91DC-B25954EED9E1}" destId="{E0C73168-B4F1-4B81-8A44-C5B5B34F5335}" srcOrd="0" destOrd="0" presId="urn:microsoft.com/office/officeart/2005/8/layout/process1"/>
    <dgm:cxn modelId="{865A705C-884B-43EA-A3EB-997FE965A245}" type="presOf" srcId="{AC3998BD-FAE5-4DE5-B5D5-6B73E9A582F4}" destId="{BAE57F0B-F6D5-4C69-9B63-7DC0EF3AC23C}" srcOrd="0" destOrd="0" presId="urn:microsoft.com/office/officeart/2005/8/layout/process1"/>
    <dgm:cxn modelId="{6F8B8061-E164-4E8D-B37C-EF23109BC1C4}" type="presOf" srcId="{2B5F1ECC-8C8A-47D4-8743-081074F429FC}" destId="{3D99E554-EAF2-41E9-B4ED-E465A3A4C3C5}" srcOrd="1" destOrd="0" presId="urn:microsoft.com/office/officeart/2005/8/layout/process1"/>
    <dgm:cxn modelId="{F0F6E171-60EC-4386-B825-63C7ADBD1F7F}" srcId="{39639FC6-BDD2-4D1C-B015-32E21624FD33}" destId="{0BDE1990-2300-4189-91DC-B25954EED9E1}" srcOrd="4" destOrd="0" parTransId="{E231F5C3-B607-48D6-8A34-B4D094042185}" sibTransId="{85B66618-BC78-41D5-993B-E6B82A04AEA3}"/>
    <dgm:cxn modelId="{30B1B855-D810-4921-A7AB-72D74593BCBA}" type="presOf" srcId="{CD0DFAF4-9513-4E69-9744-55BB1A8B2D88}" destId="{14E8E5AA-3A3A-4D47-9AB6-59565DCADD13}" srcOrd="1" destOrd="0" presId="urn:microsoft.com/office/officeart/2005/8/layout/process1"/>
    <dgm:cxn modelId="{52F5CE80-67F6-422A-8691-8162A5577B38}" srcId="{39639FC6-BDD2-4D1C-B015-32E21624FD33}" destId="{009817E7-38C0-4C43-972E-6C0702297178}" srcOrd="1" destOrd="0" parTransId="{7D946643-8542-4D7A-9862-DF7167348C31}" sibTransId="{2B5F1ECC-8C8A-47D4-8743-081074F429FC}"/>
    <dgm:cxn modelId="{A5922488-D33C-4561-9366-34078C7F8225}" type="presOf" srcId="{A1203A6C-BF2E-42A3-ABB8-4C86CCC9A8DE}" destId="{A4E85950-B192-4206-A2D4-BE462ABC9E34}" srcOrd="0" destOrd="0" presId="urn:microsoft.com/office/officeart/2005/8/layout/process1"/>
    <dgm:cxn modelId="{ABE3058C-A124-4BB5-AB9E-74134EB8B632}" srcId="{39639FC6-BDD2-4D1C-B015-32E21624FD33}" destId="{02C8510D-344C-4C2F-B1A4-27B5538836D7}" srcOrd="0" destOrd="0" parTransId="{19847401-E279-45A2-A4F5-E713F860B645}" sibTransId="{8AF060AC-D7B1-4552-B85C-96A7650B5EB0}"/>
    <dgm:cxn modelId="{A1C033A1-FC07-41A8-93A6-C83C040EBE81}" type="presOf" srcId="{8AF060AC-D7B1-4552-B85C-96A7650B5EB0}" destId="{4DAE3AB8-9820-4ECA-8CE3-8F5649EE3193}" srcOrd="1" destOrd="0" presId="urn:microsoft.com/office/officeart/2005/8/layout/process1"/>
    <dgm:cxn modelId="{602A7AA5-FF5C-472C-A70F-CB5C94BD7E38}" type="presOf" srcId="{B0BE1E00-16AB-45BA-8FAF-CCCDDCB527EB}" destId="{977E5E92-A8D7-456C-850E-A13C81E973F0}" srcOrd="0" destOrd="0" presId="urn:microsoft.com/office/officeart/2005/8/layout/process1"/>
    <dgm:cxn modelId="{A3B2EBA9-E6BA-4721-ADE3-5C952DFEC94D}" type="presOf" srcId="{CD0DFAF4-9513-4E69-9744-55BB1A8B2D88}" destId="{0CD37BDA-76BB-4143-AD5C-53EE27614D5A}" srcOrd="0" destOrd="0" presId="urn:microsoft.com/office/officeart/2005/8/layout/process1"/>
    <dgm:cxn modelId="{462533AE-90A4-40EF-94A6-D6B65E3F6BD8}" srcId="{39639FC6-BDD2-4D1C-B015-32E21624FD33}" destId="{AC3998BD-FAE5-4DE5-B5D5-6B73E9A582F4}" srcOrd="3" destOrd="0" parTransId="{BFD58BDA-BBE5-46CD-AC63-B2C43D2E1472}" sibTransId="{A1203A6C-BF2E-42A3-ABB8-4C86CCC9A8DE}"/>
    <dgm:cxn modelId="{D8E3BCD4-8911-4597-AEF3-5DFCC1BE93E1}" srcId="{39639FC6-BDD2-4D1C-B015-32E21624FD33}" destId="{B0BE1E00-16AB-45BA-8FAF-CCCDDCB527EB}" srcOrd="2" destOrd="0" parTransId="{D68BC4AE-C47C-4E40-9F85-2FF518E4D628}" sibTransId="{CD0DFAF4-9513-4E69-9744-55BB1A8B2D88}"/>
    <dgm:cxn modelId="{159C6CF9-83DF-468A-A920-50781B69F8E5}" type="presOf" srcId="{2B5F1ECC-8C8A-47D4-8743-081074F429FC}" destId="{D9FCC10A-882F-484B-BB75-BE8F83B7A138}" srcOrd="0" destOrd="0" presId="urn:microsoft.com/office/officeart/2005/8/layout/process1"/>
    <dgm:cxn modelId="{89F2CDEE-A799-43A9-B19B-6AB391557FFE}" type="presParOf" srcId="{47B19D95-A745-4E8D-BB69-D3FD57B3AA98}" destId="{DDB4AE7F-6F21-4032-8844-6CA14E12F104}" srcOrd="0" destOrd="0" presId="urn:microsoft.com/office/officeart/2005/8/layout/process1"/>
    <dgm:cxn modelId="{8FCA2BCB-35DE-4024-88D2-75DD218524E3}" type="presParOf" srcId="{47B19D95-A745-4E8D-BB69-D3FD57B3AA98}" destId="{4B04E15F-29AE-43D8-9622-C7C946FE086E}" srcOrd="1" destOrd="0" presId="urn:microsoft.com/office/officeart/2005/8/layout/process1"/>
    <dgm:cxn modelId="{9236E862-970A-4D8D-BF4F-AE9B6921DA27}" type="presParOf" srcId="{4B04E15F-29AE-43D8-9622-C7C946FE086E}" destId="{4DAE3AB8-9820-4ECA-8CE3-8F5649EE3193}" srcOrd="0" destOrd="0" presId="urn:microsoft.com/office/officeart/2005/8/layout/process1"/>
    <dgm:cxn modelId="{E8554E37-D404-436B-B887-0054C6532955}" type="presParOf" srcId="{47B19D95-A745-4E8D-BB69-D3FD57B3AA98}" destId="{8861574E-82D9-4A6C-8A57-6993019F1720}" srcOrd="2" destOrd="0" presId="urn:microsoft.com/office/officeart/2005/8/layout/process1"/>
    <dgm:cxn modelId="{D8E8E236-EC5B-4B45-AEAF-169E9BFA4BFF}" type="presParOf" srcId="{47B19D95-A745-4E8D-BB69-D3FD57B3AA98}" destId="{D9FCC10A-882F-484B-BB75-BE8F83B7A138}" srcOrd="3" destOrd="0" presId="urn:microsoft.com/office/officeart/2005/8/layout/process1"/>
    <dgm:cxn modelId="{2EDF044F-04FD-41FB-948F-C7A69E44D684}" type="presParOf" srcId="{D9FCC10A-882F-484B-BB75-BE8F83B7A138}" destId="{3D99E554-EAF2-41E9-B4ED-E465A3A4C3C5}" srcOrd="0" destOrd="0" presId="urn:microsoft.com/office/officeart/2005/8/layout/process1"/>
    <dgm:cxn modelId="{678E2DD2-9C5D-4C81-8E86-BA11D6ACB9AC}" type="presParOf" srcId="{47B19D95-A745-4E8D-BB69-D3FD57B3AA98}" destId="{977E5E92-A8D7-456C-850E-A13C81E973F0}" srcOrd="4" destOrd="0" presId="urn:microsoft.com/office/officeart/2005/8/layout/process1"/>
    <dgm:cxn modelId="{7A16BE6F-AB2D-46AB-8AB3-798B115C66BC}" type="presParOf" srcId="{47B19D95-A745-4E8D-BB69-D3FD57B3AA98}" destId="{0CD37BDA-76BB-4143-AD5C-53EE27614D5A}" srcOrd="5" destOrd="0" presId="urn:microsoft.com/office/officeart/2005/8/layout/process1"/>
    <dgm:cxn modelId="{BF2C64DE-5492-44C0-819A-9278F52817E6}" type="presParOf" srcId="{0CD37BDA-76BB-4143-AD5C-53EE27614D5A}" destId="{14E8E5AA-3A3A-4D47-9AB6-59565DCADD13}" srcOrd="0" destOrd="0" presId="urn:microsoft.com/office/officeart/2005/8/layout/process1"/>
    <dgm:cxn modelId="{96200B28-75EA-4933-B167-2446F17A23E1}" type="presParOf" srcId="{47B19D95-A745-4E8D-BB69-D3FD57B3AA98}" destId="{BAE57F0B-F6D5-4C69-9B63-7DC0EF3AC23C}" srcOrd="6" destOrd="0" presId="urn:microsoft.com/office/officeart/2005/8/layout/process1"/>
    <dgm:cxn modelId="{830953A4-1CF1-4077-8F7B-1CFB9BB55D15}" type="presParOf" srcId="{47B19D95-A745-4E8D-BB69-D3FD57B3AA98}" destId="{A4E85950-B192-4206-A2D4-BE462ABC9E34}" srcOrd="7" destOrd="0" presId="urn:microsoft.com/office/officeart/2005/8/layout/process1"/>
    <dgm:cxn modelId="{A76815BC-782E-417A-978F-7B9A9D38162F}" type="presParOf" srcId="{A4E85950-B192-4206-A2D4-BE462ABC9E34}" destId="{06D2FAC3-A8F8-4499-8936-E63799910112}" srcOrd="0" destOrd="0" presId="urn:microsoft.com/office/officeart/2005/8/layout/process1"/>
    <dgm:cxn modelId="{18A4F701-62E7-4954-A997-EEE46B9E5193}" type="presParOf" srcId="{47B19D95-A745-4E8D-BB69-D3FD57B3AA98}" destId="{E0C73168-B4F1-4B81-8A44-C5B5B34F533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4AE7F-6F21-4032-8844-6CA14E12F104}">
      <dsp:nvSpPr>
        <dsp:cNvPr id="0" name=""/>
        <dsp:cNvSpPr/>
      </dsp:nvSpPr>
      <dsp:spPr>
        <a:xfrm>
          <a:off x="4337" y="1568606"/>
          <a:ext cx="1475854" cy="88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Collection</a:t>
          </a:r>
        </a:p>
      </dsp:txBody>
      <dsp:txXfrm>
        <a:off x="30273" y="1594542"/>
        <a:ext cx="1423982" cy="833640"/>
      </dsp:txXfrm>
    </dsp:sp>
    <dsp:sp modelId="{4B04E15F-29AE-43D8-9622-C7C946FE086E}">
      <dsp:nvSpPr>
        <dsp:cNvPr id="0" name=""/>
        <dsp:cNvSpPr/>
      </dsp:nvSpPr>
      <dsp:spPr>
        <a:xfrm>
          <a:off x="1627776" y="1828356"/>
          <a:ext cx="312881" cy="366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627776" y="1901558"/>
        <a:ext cx="219017" cy="219607"/>
      </dsp:txXfrm>
    </dsp:sp>
    <dsp:sp modelId="{8861574E-82D9-4A6C-8A57-6993019F1720}">
      <dsp:nvSpPr>
        <dsp:cNvPr id="0" name=""/>
        <dsp:cNvSpPr/>
      </dsp:nvSpPr>
      <dsp:spPr>
        <a:xfrm>
          <a:off x="2070533" y="1568606"/>
          <a:ext cx="1784942" cy="88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Quality and Pre-processing</a:t>
          </a:r>
        </a:p>
      </dsp:txBody>
      <dsp:txXfrm>
        <a:off x="2096469" y="1594542"/>
        <a:ext cx="1733070" cy="833640"/>
      </dsp:txXfrm>
    </dsp:sp>
    <dsp:sp modelId="{D9FCC10A-882F-484B-BB75-BE8F83B7A138}">
      <dsp:nvSpPr>
        <dsp:cNvPr id="0" name=""/>
        <dsp:cNvSpPr/>
      </dsp:nvSpPr>
      <dsp:spPr>
        <a:xfrm>
          <a:off x="4003060" y="1828356"/>
          <a:ext cx="312881" cy="366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4003060" y="1901558"/>
        <a:ext cx="219017" cy="219607"/>
      </dsp:txXfrm>
    </dsp:sp>
    <dsp:sp modelId="{977E5E92-A8D7-456C-850E-A13C81E973F0}">
      <dsp:nvSpPr>
        <dsp:cNvPr id="0" name=""/>
        <dsp:cNvSpPr/>
      </dsp:nvSpPr>
      <dsp:spPr>
        <a:xfrm>
          <a:off x="4445817" y="1568606"/>
          <a:ext cx="1475854" cy="88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Development</a:t>
          </a:r>
        </a:p>
      </dsp:txBody>
      <dsp:txXfrm>
        <a:off x="4471753" y="1594542"/>
        <a:ext cx="1423982" cy="833640"/>
      </dsp:txXfrm>
    </dsp:sp>
    <dsp:sp modelId="{0CD37BDA-76BB-4143-AD5C-53EE27614D5A}">
      <dsp:nvSpPr>
        <dsp:cNvPr id="0" name=""/>
        <dsp:cNvSpPr/>
      </dsp:nvSpPr>
      <dsp:spPr>
        <a:xfrm>
          <a:off x="6069256" y="1828356"/>
          <a:ext cx="312881" cy="366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069256" y="1901558"/>
        <a:ext cx="219017" cy="219607"/>
      </dsp:txXfrm>
    </dsp:sp>
    <dsp:sp modelId="{BAE57F0B-F6D5-4C69-9B63-7DC0EF3AC23C}">
      <dsp:nvSpPr>
        <dsp:cNvPr id="0" name=""/>
        <dsp:cNvSpPr/>
      </dsp:nvSpPr>
      <dsp:spPr>
        <a:xfrm>
          <a:off x="6512012" y="1568606"/>
          <a:ext cx="1475854" cy="88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Model Validation</a:t>
          </a:r>
        </a:p>
      </dsp:txBody>
      <dsp:txXfrm>
        <a:off x="6537948" y="1594542"/>
        <a:ext cx="1423982" cy="833640"/>
      </dsp:txXfrm>
    </dsp:sp>
    <dsp:sp modelId="{A4E85950-B192-4206-A2D4-BE462ABC9E34}">
      <dsp:nvSpPr>
        <dsp:cNvPr id="0" name=""/>
        <dsp:cNvSpPr/>
      </dsp:nvSpPr>
      <dsp:spPr>
        <a:xfrm>
          <a:off x="8135452" y="1828356"/>
          <a:ext cx="312881" cy="366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135452" y="1901558"/>
        <a:ext cx="219017" cy="219607"/>
      </dsp:txXfrm>
    </dsp:sp>
    <dsp:sp modelId="{E0C73168-B4F1-4B81-8A44-C5B5B34F5335}">
      <dsp:nvSpPr>
        <dsp:cNvPr id="0" name=""/>
        <dsp:cNvSpPr/>
      </dsp:nvSpPr>
      <dsp:spPr>
        <a:xfrm>
          <a:off x="8578208" y="1568606"/>
          <a:ext cx="1475854" cy="885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UI Development</a:t>
          </a:r>
        </a:p>
      </dsp:txBody>
      <dsp:txXfrm>
        <a:off x="8604144" y="1594542"/>
        <a:ext cx="1423982" cy="833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1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5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9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5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1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7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7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C83FF8-FFE0-4937-8284-7F344737109C}" type="datetimeFigureOut">
              <a:rPr lang="en-GB" smtClean="0"/>
              <a:t>18/06/21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72F96D-77E5-435A-A828-5413C57779B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1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F8A2-6C9F-4B48-808A-85280853E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950578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Fake News Detection: A Hybrid Approach Using Machine Learning, Deep</a:t>
            </a:r>
            <a:br>
              <a:rPr lang="en-GB" sz="2800" b="1" dirty="0">
                <a:solidFill>
                  <a:schemeClr val="tx1"/>
                </a:solidFill>
              </a:rPr>
            </a:br>
            <a:r>
              <a:rPr lang="en-GB" sz="2800" b="1" dirty="0">
                <a:solidFill>
                  <a:schemeClr val="tx1"/>
                </a:solidFill>
              </a:rPr>
              <a:t>Learning, and Information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62ADA-C207-4D0F-8CB9-3DD85B540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Mukesh r</a:t>
            </a:r>
          </a:p>
          <a:p>
            <a:pPr algn="ctr"/>
            <a:r>
              <a:rPr lang="en-GB" dirty="0"/>
              <a:t>2018ac04548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F7CC5-31C1-46AD-897D-6EE5465FDE76}"/>
              </a:ext>
            </a:extLst>
          </p:cNvPr>
          <p:cNvSpPr txBox="1"/>
          <p:nvPr/>
        </p:nvSpPr>
        <p:spPr>
          <a:xfrm>
            <a:off x="1097280" y="2491409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Mid Semester Report</a:t>
            </a:r>
          </a:p>
        </p:txBody>
      </p:sp>
    </p:spTree>
    <p:extLst>
      <p:ext uri="{BB962C8B-B14F-4D97-AF65-F5344CB8AC3E}">
        <p14:creationId xmlns:p14="http://schemas.microsoft.com/office/powerpoint/2010/main" val="270613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4459-20BF-4250-A0FB-E94DBBD8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43DA-ADAF-4AF7-975F-35DA3C744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days people tend to watch out for news and latest happenings in social media’s rather</a:t>
            </a:r>
          </a:p>
          <a:p>
            <a:r>
              <a:rPr lang="en-GB" dirty="0"/>
              <a:t>than at Newspaper or TV which make fake news a major problem. Fake news detection is the</a:t>
            </a:r>
          </a:p>
          <a:p>
            <a:r>
              <a:rPr lang="en-GB" dirty="0"/>
              <a:t>task of detecting forms of news that deliberately spreads hoaxes and misinformation through</a:t>
            </a:r>
          </a:p>
          <a:p>
            <a:r>
              <a:rPr lang="en-GB" dirty="0"/>
              <a:t>online social media. </a:t>
            </a:r>
          </a:p>
        </p:txBody>
      </p:sp>
    </p:spTree>
    <p:extLst>
      <p:ext uri="{BB962C8B-B14F-4D97-AF65-F5344CB8AC3E}">
        <p14:creationId xmlns:p14="http://schemas.microsoft.com/office/powerpoint/2010/main" val="200720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1A64-84D0-4F01-A649-BA4A52AA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Flow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1E7B07-E623-4796-946C-3145D7213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48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01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457F-484C-4500-A71C-5E3A6D95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and Pre-processing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CE09-C459-4174-86E6-60DDD8EA2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has been collected from various open sources such as University of Victoria, Kaggle and GitHub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After Initial analysis of the datasets based on size, number and categories of news University of Victory dataset has been chosen for establishing the pipeline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Pre-processing such as Punctuation removal and stop words removal has been done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Plots has been done to understand the dataset in depth before model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Later, data has been split in 80-20 for model development using scikit learn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2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5A00-6DE5-4982-BFFE-0A7A9FF2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Development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B08-A1C5-49C3-B2FC-ED68BEB5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Five different Machine Learning algorithms has been tried on the dataset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Accuracy has been set as the model validation parameter since this is a classification problem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Below are the different model and their corresponding Accuracy metrics after training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121F9E-28C3-4D6A-81D4-7ED5D90FA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995175"/>
              </p:ext>
            </p:extLst>
          </p:nvPr>
        </p:nvGraphicFramePr>
        <p:xfrm>
          <a:off x="2062480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60807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48588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0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Logisitic</a:t>
                      </a:r>
                      <a:r>
                        <a:rPr lang="en-GB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3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Naïve Bayes – 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0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4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MLP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2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90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14C-AA8A-431C-AD2D-39CB5368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Mid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DE6F-28B3-41A4-8CA2-1D0726F7E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Learning data collection using </a:t>
            </a:r>
            <a:r>
              <a:rPr lang="en-GB" dirty="0" err="1"/>
              <a:t>beautifulsoap</a:t>
            </a:r>
            <a:r>
              <a:rPr lang="en-GB" dirty="0"/>
              <a:t> scrapper from various news websites and this will implemented to curate more Indian news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Retrain all the models to use the best once after the new dataset has been collected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Flask UI will be developed to make the prediction from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Similarity algorithm using </a:t>
            </a:r>
            <a:r>
              <a:rPr lang="en-GB" dirty="0" err="1"/>
              <a:t>Newsapi</a:t>
            </a:r>
            <a:r>
              <a:rPr lang="en-GB" dirty="0"/>
              <a:t> will be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Final Submission Report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44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1173F-B665-4699-ACA2-99CD1D909FB6}"/>
              </a:ext>
            </a:extLst>
          </p:cNvPr>
          <p:cNvSpPr txBox="1"/>
          <p:nvPr/>
        </p:nvSpPr>
        <p:spPr>
          <a:xfrm>
            <a:off x="3478695" y="3044279"/>
            <a:ext cx="5234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7864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314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Fake News Detection: A Hybrid Approach Using Machine Learning, Deep Learning, and Information Retrieval</vt:lpstr>
      <vt:lpstr>Abstract</vt:lpstr>
      <vt:lpstr>Development Flow </vt:lpstr>
      <vt:lpstr>Data Collection and Pre-processing </vt:lpstr>
      <vt:lpstr>Model Development &amp; Validation</vt:lpstr>
      <vt:lpstr>Post Mid Semester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Detection: A Hybrid Approach Using Machine Learning, Deep Learning, and Information Retrieval</dc:title>
  <dc:creator>Mukesh R</dc:creator>
  <cp:lastModifiedBy>Mukesh R</cp:lastModifiedBy>
  <cp:revision>8</cp:revision>
  <dcterms:created xsi:type="dcterms:W3CDTF">2021-06-18T08:05:23Z</dcterms:created>
  <dcterms:modified xsi:type="dcterms:W3CDTF">2021-06-18T08:43:44Z</dcterms:modified>
</cp:coreProperties>
</file>