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514-5AFF-453C-F5B3-B8DFE3437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CCC7C-848B-B84B-0E9C-2F1EA729B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9D01-4328-1EC3-B60C-9C397B9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5616-BE2B-71B3-3C23-457878B5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CEC8-02BE-41EF-95E8-63490268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D04-83AD-2C9B-2237-1D5D6DF4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5ABB0-D0D5-0BC4-7698-D44A6B42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A169-A7A9-E7D2-18F0-9E7DB2BA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B7F3-8C91-7230-26D6-A3395807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4AF3-6949-89A4-5409-13C8A36F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DD029-F731-301A-DF79-071C7EF43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DAA2-7B6B-C4C9-5780-CE2D366B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ECF7-BD8F-686F-A146-382219F0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221C-3770-F867-43D1-D485BDF0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B366-DB61-E06C-FE99-CCEC1DF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1F43-8861-1AB3-CC2A-289F7D14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F43E-D18C-76AA-7D0D-C2EA6AB6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521F-DA79-EF19-8C5B-ED9FBB0B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9501-71C2-C4EE-8609-053FF7E8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2160-22E3-616B-5ED7-5AF6231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7A47-ABED-8DBA-6E13-6251BBCD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1C19-A8E5-CC00-FB8B-6382D56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C0D94-C7D3-6E85-2B6E-4CB38B6B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D3B1-D709-D7B3-4E10-D2163F07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5AAA-C735-66E7-5C43-C87CFF43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1176-245F-0E4F-5CD7-099BCE02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FD0-592A-FC03-19C4-4636B186D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F347-C57E-6154-EFDB-A0B09419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CB654-67A5-4266-2021-8F8E6156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E9C2-E0B5-6316-F407-718664E5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5A07-308C-8188-B649-5B6EE946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A44A-AED1-6496-879B-89D087BC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7EC3-065C-3C7B-1FE8-D5ECFE1D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E76C-383E-57B8-B0AF-8C0DF549D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5BFEB-7A30-C669-BE03-B3318EA26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5AF9B-DAC3-4181-7E07-2D318763D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B9DB8-195F-A994-D643-26BAEF23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FBD5B-7C96-FEA5-FCAE-1BB19B03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F72AE-601C-D641-9A36-5A3FF1D4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BBB6-0600-F6AB-74CA-9513B9C5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0C3A8-3E65-C4CE-C872-7EF6DE51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20A37-0C82-40CA-A711-F6277CFE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2507-390D-B452-13E6-284D4A33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9965A-2AEF-8A13-CA20-E13ED642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33EE-B88A-2D6A-4DF3-7D6AF47D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5CC72-2A61-348B-A65C-A1C011A3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E2E0-407A-A087-9E6A-0B5AE7AB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0108-C48F-5DA8-4090-19E82920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874F8-1BDC-ECCB-8C8C-90824BAF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DAD8-E1E9-ED9A-1F82-2DCA6CA4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87E73-D343-311F-8CC7-9308679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15AB-061A-F6E4-ABD4-A3CBB0C6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920B-52ED-7608-A95B-F1917574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04742-F558-65BA-3CCF-D91D3628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3AA3-C405-B83B-E951-CF6A55392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76BBB-6714-1647-2A24-6144C008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B126-B980-C276-4BAB-0D6B011E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C432-706A-D585-7352-174008B7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8EE0F-A132-B211-0E56-0D2334BD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A01B8-32CE-1685-79C0-01D35B48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2080-DEE3-237B-3AA7-206D665D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4B99-A4E6-A041-8601-8984B0B6B81E}" type="datetimeFigureOut">
              <a:rPr lang="en-US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A3A6-102F-62DB-16C8-0F14CB1CC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D858-6FB4-322E-6EB0-DBFB8502F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2FD2-AEE7-FE48-9176-5BF04011FA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3587-A600-9CA9-F02C-3DFE679D9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>
                <a:solidFill>
                  <a:schemeClr val="accent1"/>
                </a:solidFill>
                <a:effectLst/>
                <a:latin typeface="Söhne"/>
              </a:rPr>
              <a:t>Market</a:t>
            </a:r>
            <a:r>
              <a:rPr lang="en-IN" b="0" i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b="0" i="0">
                <a:solidFill>
                  <a:schemeClr val="accent1"/>
                </a:solidFill>
                <a:effectLst/>
                <a:latin typeface="Söhne"/>
              </a:rPr>
              <a:t>Basket</a:t>
            </a:r>
            <a:r>
              <a:rPr lang="en-IN" b="0" i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b="0" i="0">
                <a:solidFill>
                  <a:schemeClr val="accent1"/>
                </a:solidFill>
                <a:effectLst/>
                <a:latin typeface="Söhne"/>
              </a:rPr>
              <a:t>Insights</a:t>
            </a:r>
            <a:r>
              <a:rPr lang="en-IN" b="0" i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5D962-EC1D-7AF5-18CA-A2F4F2329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Understanding Customer 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657D-C328-521D-79D3-289D9439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Introduction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1A2A-D39B-E661-C620-893BE8DEB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Definition of Market Basket Analysis
Importance of Understanding Customer Purchasing Patterns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3CED-4F27-0F72-E21A-E674C7D8E2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/>
              <a:t>Why Market Basket Analysis? </a:t>
            </a:r>
            <a:r>
              <a:rPr lang="en-IN">
                <a:solidFill>
                  <a:srgbClr val="FF0000"/>
                </a:solidFill>
              </a:rPr>
              <a:t>
Benefits of Market Basket Analysis
Increased Revenue
Personalized Marketing
Inventory Management
Customer Loyalty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1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6E3A-B6BD-A137-DF35-838E105F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Real-Life Applications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D8F3-B72A-99EB-5E4B-F21F993AB5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Retail Sector: Understanding Customer Preferences
Online Stores: Product Recommendations
Grocery Stores: Optimizing Shelf Placement
E-commerce: Cross-selling and Upselling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92012-51F1-BFE4-1DCF-3C8A58337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>
                <a:solidFill>
                  <a:schemeClr val="accent2"/>
                </a:solidFill>
              </a:rPr>
              <a:t>Challenges in Market Basket Analysis</a:t>
            </a:r>
            <a:r>
              <a:rPr lang="en-IN"/>
              <a:t>
Data Quality and Quantity
Privacy Concerns
Interpretation of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3DAF-C67E-8E88-0814-0D7A0898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Optimizing Product Recommendations using Market Basket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0688-E1ED-56BA-75B2-D6937B095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1" cy="4415267"/>
          </a:xfrm>
        </p:spPr>
        <p:txBody>
          <a:bodyPr>
            <a:normAutofit fontScale="70000" lnSpcReduction="20000"/>
          </a:bodyPr>
          <a:lstStyle/>
          <a:p>
            <a:r>
              <a:rPr lang="en-IN" b="1" i="0" dirty="0">
                <a:effectLst/>
                <a:latin typeface="Söhne"/>
              </a:rPr>
              <a:t>Project Description:</a:t>
            </a:r>
          </a:p>
          <a:p>
            <a:r>
              <a:rPr lang="en-IN" b="0" i="0" dirty="0">
                <a:solidFill>
                  <a:srgbClr val="FF0000"/>
                </a:solidFill>
                <a:effectLst/>
                <a:latin typeface="Söhne"/>
              </a:rPr>
              <a:t>In this project, we aimed to enhance the customer shopping experience and increase sales for an online retail store by implementing Market Basket Analysis techniques. By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Söhne"/>
              </a:rPr>
              <a:t>analyzing</a:t>
            </a:r>
            <a:r>
              <a:rPr lang="en-IN" b="0" i="0" dirty="0">
                <a:solidFill>
                  <a:srgbClr val="FF0000"/>
                </a:solidFill>
                <a:effectLst/>
                <a:latin typeface="Söhne"/>
              </a:rPr>
              <a:t> customer purchase patterns and identifying associations between products, we sought to provide personalized product recommendations to customers.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252BD-61CD-FC86-640C-46C60C3E5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Project Steps:</a:t>
            </a:r>
          </a:p>
          <a:p>
            <a:r>
              <a:rPr lang="en-IN" dirty="0">
                <a:solidFill>
                  <a:srgbClr val="FF0000"/>
                </a:solidFill>
              </a:rPr>
              <a:t>Data Collection</a:t>
            </a:r>
          </a:p>
          <a:p>
            <a:r>
              <a:rPr lang="en-IN" b="1" i="0" dirty="0">
                <a:effectLst/>
                <a:latin typeface="Söhne"/>
              </a:rPr>
              <a:t>Data Collection</a:t>
            </a:r>
          </a:p>
          <a:p>
            <a:r>
              <a:rPr lang="en-IN" dirty="0">
                <a:solidFill>
                  <a:srgbClr val="FF0000"/>
                </a:solidFill>
              </a:rPr>
              <a:t>Market Basket Analysis</a:t>
            </a:r>
          </a:p>
          <a:p>
            <a:r>
              <a:rPr lang="en-IN" dirty="0">
                <a:solidFill>
                  <a:srgbClr val="FF0000"/>
                </a:solidFill>
              </a:rPr>
              <a:t>Recommendation System:</a:t>
            </a:r>
          </a:p>
          <a:p>
            <a:r>
              <a:rPr lang="en-IN" b="1" i="0" dirty="0">
                <a:effectLst/>
                <a:latin typeface="Söhne"/>
              </a:rPr>
              <a:t>Performance Evaluation:</a:t>
            </a:r>
          </a:p>
          <a:p>
            <a:r>
              <a:rPr lang="en-IN" dirty="0">
                <a:solidFill>
                  <a:srgbClr val="FF0000"/>
                </a:solidFill>
              </a:rPr>
              <a:t>Increased sales revenue by X% within the first month of implementing the recommendation system.
Improved customer engagement and satisfaction, leading to a Y% increase in returning customers.
Enhanced the online store’s overall user experience, resulting in positive feedback from customers.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1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7251-F7D9-C8E2-1AA1-BC49BBF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Future Trends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1F8D-055E-00FF-E4A4-3CBEA2686B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
Artificial Intelligence and Market Basket Analysis
Predictive Analytics in Market Basket Insights
IoT and its Impact on Market Basket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523E-C91D-FB9A-3DA6-E8A5A5440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Conclusion</a:t>
            </a:r>
            <a:r>
              <a:rPr lang="en-IN"/>
              <a:t>
Summary of Key Points
Emphasize the Importance of Market Basket Analysis in the Modern Business Landscape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Market Basket Insights:</vt:lpstr>
      <vt:lpstr>Introduction</vt:lpstr>
      <vt:lpstr>Real-Life Applications</vt:lpstr>
      <vt:lpstr>Optimizing Product Recommendations using Market Basket Analysis</vt:lpstr>
      <vt:lpstr>Future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Insights:</dc:title>
  <dc:creator>Guest User</dc:creator>
  <cp:lastModifiedBy>chinraman.v@gmail.com</cp:lastModifiedBy>
  <cp:revision>3</cp:revision>
  <dcterms:created xsi:type="dcterms:W3CDTF">2023-10-04T16:04:59Z</dcterms:created>
  <dcterms:modified xsi:type="dcterms:W3CDTF">2023-10-26T05:07:53Z</dcterms:modified>
</cp:coreProperties>
</file>