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25666C-BA03-4F23-AFA4-72A26301D17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FFE4DB-D9FA-4B91-8191-D743009E14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7239000" cy="990600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Instalasi</a:t>
            </a:r>
            <a:r>
              <a:rPr lang="en-US" sz="5400" dirty="0" smtClean="0"/>
              <a:t> anaconda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505200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2743200"/>
            <a:ext cx="5105400" cy="685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400" dirty="0" smtClean="0">
                <a:solidFill>
                  <a:srgbClr val="FFFFFF"/>
                </a:solidFill>
              </a:rPr>
              <a:t>MUKHAMAD IQBAL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sus PC\Documents\IQBAL\matei ke 3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7024914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Asus PC\Documents\IQBAL\matei ke 3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"/>
            <a:ext cx="5410200" cy="54815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6705600" cy="9144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silahkan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</a:t>
            </a:r>
            <a:r>
              <a:rPr lang="en-US" sz="2000" dirty="0" err="1" smtClean="0"/>
              <a:t>resmi</a:t>
            </a:r>
            <a:r>
              <a:rPr lang="en-US" sz="2000" dirty="0" smtClean="0"/>
              <a:t> Anaconda </a:t>
            </a:r>
            <a:r>
              <a:rPr lang="en-US" sz="2000" dirty="0" err="1" smtClean="0"/>
              <a:t>di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https://www.anaconda.com/products/individual . 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sho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514475"/>
            <a:ext cx="490537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90600"/>
            <a:ext cx="5481638" cy="42587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0"/>
            <a:ext cx="5592639" cy="4405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9600"/>
            <a:ext cx="6202994" cy="4872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38200"/>
            <a:ext cx="592963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838825" cy="45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3400"/>
            <a:ext cx="6434137" cy="503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705600" cy="520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1353</TotalTime>
  <Words>11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Instalasi anaconda</vt:lpstr>
      <vt:lpstr>Pertama silahkan akses halaman resmi Anaconda di https://www.anaconda.com/products/individual .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anaconda</dc:title>
  <dc:creator>Asus PC</dc:creator>
  <cp:lastModifiedBy>Asus PC</cp:lastModifiedBy>
  <cp:revision>2</cp:revision>
  <dcterms:created xsi:type="dcterms:W3CDTF">2022-08-23T03:11:29Z</dcterms:created>
  <dcterms:modified xsi:type="dcterms:W3CDTF">2022-08-24T01:44:58Z</dcterms:modified>
</cp:coreProperties>
</file>