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E9F2-5331-5397-05D6-A3DD8D98B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A95D7-0627-98D0-31E1-B30F63A8A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064A6-8569-FF81-87D5-5D36F678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D3B1-372E-4DC7-B8F6-1DC2908A1206}" type="datetimeFigureOut">
              <a:rPr lang="en-ID" smtClean="0"/>
              <a:t>18/10/2022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D66B-C498-177B-B8F0-AA15C156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2FA24-59A6-93D2-4A88-C34511F5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95ED-A1DA-4C6F-AAED-296924F364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021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C9C4-86C5-A5DA-7EA2-3A7AFBE8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E649F-DEF2-B1B4-7B81-49D757418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EBBCB-EC74-1F6A-0099-2D550817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D3B1-372E-4DC7-B8F6-1DC2908A1206}" type="datetimeFigureOut">
              <a:rPr lang="en-ID" smtClean="0"/>
              <a:t>18/10/2022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CFCA5-7B76-E507-8CD8-9473E267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06A6F-D7AE-AA71-449B-F7EF7B5C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95ED-A1DA-4C6F-AAED-296924F364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879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DB408-33E4-80CB-2552-EB4CF7155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062AA-A1D7-4122-DC1C-22FFA2E8F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14CE0-B185-65B2-6A9C-D4FA02A5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D3B1-372E-4DC7-B8F6-1DC2908A1206}" type="datetimeFigureOut">
              <a:rPr lang="en-ID" smtClean="0"/>
              <a:t>18/10/2022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748FD-D972-1291-F835-CECCDBFB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24558-3CFC-BD3F-6372-02959027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95ED-A1DA-4C6F-AAED-296924F364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104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0CC2-4A73-00CC-0A3A-A5BB681F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C78B-9033-EC51-E2BD-A14E889F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2365E-30CA-798F-CBBE-4722786C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D3B1-372E-4DC7-B8F6-1DC2908A1206}" type="datetimeFigureOut">
              <a:rPr lang="en-ID" smtClean="0"/>
              <a:t>18/10/2022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310A0-0203-1496-D59B-58274A42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451D4-0975-793C-E2D1-5C3289D8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95ED-A1DA-4C6F-AAED-296924F364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487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B5D7-3FE5-1B90-3E2F-34950743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98DDB-D381-8DCC-C2A5-563BD2FA9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6946E-274D-F792-1A17-62CA677D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D3B1-372E-4DC7-B8F6-1DC2908A1206}" type="datetimeFigureOut">
              <a:rPr lang="en-ID" smtClean="0"/>
              <a:t>18/10/2022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BAC83-2588-A0F4-5FF2-B6DE8592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3584B-1207-49D7-6B90-18CC35E4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95ED-A1DA-4C6F-AAED-296924F364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255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7655-7F6F-4624-C2E2-25EFD40C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692E-F638-36EE-EA7F-2ECC8ABC5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22EE1-8EA6-3DB1-1E61-83B2500CD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6E667-B151-78CF-BFF1-ABB47EF2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D3B1-372E-4DC7-B8F6-1DC2908A1206}" type="datetimeFigureOut">
              <a:rPr lang="en-ID" smtClean="0"/>
              <a:t>18/10/2022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776E4-4519-F19D-E156-443338A9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C134D-E70F-BD4E-05B2-B746B4B2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95ED-A1DA-4C6F-AAED-296924F364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543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3715-FDB0-57DD-D599-891218D0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C2B34-2F0B-A044-8CD4-1E28565C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9F674-284C-59DA-EB63-2EA7FBCC0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385AD-3F56-D5E2-7A8D-36FA373B8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7961F-BEFB-9211-6895-CA9674362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BEA4D-C756-DDD0-17EF-DA8619B5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D3B1-372E-4DC7-B8F6-1DC2908A1206}" type="datetimeFigureOut">
              <a:rPr lang="en-ID" smtClean="0"/>
              <a:t>18/10/2022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10FBB-00E5-8CA2-7C33-68691E03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5DE623-D196-D83C-C87E-129369F6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95ED-A1DA-4C6F-AAED-296924F364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302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D4C5-55F7-847B-0648-D6EC9D2B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7F4E1-1672-99F8-96B9-47826A31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D3B1-372E-4DC7-B8F6-1DC2908A1206}" type="datetimeFigureOut">
              <a:rPr lang="en-ID" smtClean="0"/>
              <a:t>18/10/2022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C881A-90D6-AF44-B0AA-E1D86639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5900D-8BAD-226B-C300-580EE334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95ED-A1DA-4C6F-AAED-296924F364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167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09634-2299-9717-E85A-A9E2A7CC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D3B1-372E-4DC7-B8F6-1DC2908A1206}" type="datetimeFigureOut">
              <a:rPr lang="en-ID" smtClean="0"/>
              <a:t>18/10/2022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F146F-DA17-3EC7-19C9-74781B6B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BD6C6-8E88-B038-D0B5-1427650C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95ED-A1DA-4C6F-AAED-296924F364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923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3C61-773A-A924-386B-72DFFEC5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53B56-A4E5-904B-FBB6-C7F09B9F0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31EB7-FAD8-3F3A-47B5-8A34A5142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85B34-3848-FDFE-4BF5-9566ACE3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D3B1-372E-4DC7-B8F6-1DC2908A1206}" type="datetimeFigureOut">
              <a:rPr lang="en-ID" smtClean="0"/>
              <a:t>18/10/2022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CADD4-CE7B-03A3-80EE-4F678513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42BE7-C7F0-FBDD-B2E8-63F7C3D5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95ED-A1DA-4C6F-AAED-296924F364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261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65A6-E49C-A3C0-40D7-3F8353AA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7928D-BA6D-D838-E473-3D01E9E7E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867A9-F476-6C4E-BAD3-EB99D27B6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494EB-D1C8-473C-002A-1E2CC51F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D3B1-372E-4DC7-B8F6-1DC2908A1206}" type="datetimeFigureOut">
              <a:rPr lang="en-ID" smtClean="0"/>
              <a:t>18/10/2022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50E88-2A11-E7D7-7941-992DA004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F7127-D092-9670-FD27-965B6734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95ED-A1DA-4C6F-AAED-296924F364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329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CDFFD-3CD8-0C2A-CF2B-A7BD4D8B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DEABB-0CC6-E10C-AA7A-8B111C018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33045-AFE2-DA57-CB6A-8F93F417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ED3B1-372E-4DC7-B8F6-1DC2908A1206}" type="datetimeFigureOut">
              <a:rPr lang="en-ID" smtClean="0"/>
              <a:t>18/10/2022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244B4-F67C-A62D-F2FA-66EB5C161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2B68F-150E-8C74-8F63-0A35920B9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695ED-A1DA-4C6F-AAED-296924F364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571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6D4D-A619-5DCC-C23D-C4690EB66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A08A4-065B-3043-13D9-FAA246ED0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A0AEA00A-69D6-834D-C0E1-5961BE1F1A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078504"/>
                  </p:ext>
                </p:extLst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A0AEA00A-69D6-834D-C0E1-5961BE1F1A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434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E80905F5-7C84-480C-94C6-991C9B2AFB28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42,242,242)&quot;"/>
    <we:property name="bookmark" value="&quot;H4sIAAAAAAAAA+1Y32/bNhD+Vwo9GwMp6mfeWjdDgXVdkHR5GYLhSJ5kNrIkULQXr/D/viMtJ3WS1ZgTIGmWp4jHy8fvyPt4R3+NtBn6BlafYI7RUfSu6y7nYC/f8GgStbs2VCUrZAZ5rplEKfMENXl1vTNdO0RHXyMHtkZ3boYFNB6QjH9cTCJomhOo/aiCZsBJ1KMduhYa8zdunGnK2QWuJxFe9U1nwUOeOXDoYZfkTmOiwn8StCIoZ5Z4hsptrKfYd9Ztx5No2HwFSrtzHiwsOO1aB6YlYG/TIldpXIEWBctQc6Fy5u2DaetmpHjzv59Xvd+WYQb0l+KXXwjd46zXFIDK4pgnaZ5ijrkSKJNMHIolZQoMeC5ZrAkrSZWAQ7EEYiHThDEm0yzFRBbi4BgzrRKtZCJLLGPKAybEwTFWWCmJmpUJSxhyFBnPD8UqNKuKPEtinkPKCVUUeChWyhgUolA6Q1ZyngqlioNjTBjkseIylwq10qBY4FWZxo0pKFfHV70lvZCKNlhTyv66s0bROkEXFodhTOJp1yzm4et4x37WLazCU6zCVOuMWxHSL52DyPM4sR1JL9hI2/Dn5XZi1v01tUgL6uiIrSfXHN7qJbQqyHyXwNu6tljDVlTHD2A3QENXwy169FkZF6w/L9pRvOwu1QuyfPdEeoPTGVi3eyg0sBrtu1XY8PfGbu+HeHKL81MFur7Y3nPk8eWbC21Miw3zx82Di5CsLBWl0kme8tRrkgTO2IOS9YNBC1bNVh9xic1dstfzd6e2RM/Bmk1NCIH99x0fy9s1TrSzCZ+hrWti7j2/YRO9p6je3Bj89BhD9CsVkNmPrZ1nQPX39lFE3lAlnzaLgfIT9YbWtJvL7l7l71fVi07YUeRQKSri1M/50lvGeVlme6ubwysnu6u79U2rlFdpCYgq5lxqHqtk75XxoyedAqufa1W5P0R/9tQkCcmKWHMoqBsROeNY6AccljVuNkdnlB99xMo92RXH/fDU1LNA4UyRtz5ewj0Cfjp6gZV/FfnBb+QPrqONFrfzjz+H2/nRmrDnLJV/b8DCq6ngTNGDAum1UwqVpCLZ3wy9iuV/KJbr5vomiPiFSeX+EDdCYTLJmIwrLjjDVGRM569V5VUo94TxAVrdz7oWX7havhPnKBmFkHMplEZgGWMsEXpvD95DjZ9gaepwxLc68dCM31iiOdo6vD26hRt6UHgCLYaN6Tc8DQY/SgAii3r8tkF0hnS7IXAOzcKvHX69jcIy/hWx/ge6G9LnPRYAAA==&quot;"/>
    <we:property name="creatorSessionId" value="&quot;1a6cc548-0d5a-47bc-881b-9bebf15575ed&quot;"/>
    <we:property name="creatorTenantId" value="&quot;d0ff102e-6991-41cc-96ab-67c77ccf6a2a&quot;"/>
    <we:property name="creatorUserId" value="&quot;100320007FB73EDF&quot;"/>
    <we:property name="datasetId" value="&quot;fdfbf317-25b5-4c6d-903b-48d37df7be57&quot;"/>
    <we:property name="embedUrl" value="&quot;/reportEmbed?reportId=fb7b2bb2-3c82-4e61-9dfc-7f9e1c08bc23&amp;config=eyJjbHVzdGVyVXJsIjoiaHR0cHM6Ly9XQUJJLVNPVVRILUVBU1QtQVNJQS1yZWRpcmVjdC5hbmFseXNpcy53aW5kb3dzLm5ldCIsImVtYmVkRmVhdHVyZXMiOnsibW9kZXJuRW1iZWQiOnRydWUsInVzYWdlTWV0cmljc1ZOZXh0Ijp0cnVlLCJza2lwUXVlcnlEYXRhU2FhU0VtYmVkIjp0cnVlLCJza2lwUXVlcnlEYXRhUGFhU0VtYmVkIjp0cnVlLCJza2lwUXVlcnlEYXRhRXhwb3J0VG8iOnRydWV9fQ%3D%3D&amp;disableSensitivityBanner=true&quot;"/>
    <we:property name="initialStateBookmark" value="&quot;H4sIAAAAAAAAA+VZWW/bOBD+K4Ve+mIseEgUlbdciwJpkyDpBlgsgmJEjmw2smRItJts4P++I8lJc9hx1pvEbvbFFofUcI6Pc1DXgXX1KIerQxhisBXslOXFEKqLDzzoBcWMdnR08GX75ODb4faXfSKXI+/Kog62rgMPVR/9mavHkDcciPjXeS+APD+GfjPKIK+xF4ywqssCcvc3dotpyldjnPYCvBzlZQUNy1MPHhu2E1pOY9qb/yZpRzDeTfAUje+oJzgqKz8bRyqJAGIjLKKQTDOGmt6pu9lWzOXrm01bwXbLwoMrSICGlimboEi0wZBZaYVKQ9XQa1f085kqP9/9ejVq7FUPgP7JTul32rHhM52SojaULDRC8DAxjCsbJavzUqnVCXLLEGNhTcQSbpby8njp0/LyMTfgxCbN4kgqUCFLwYiVJUMZRmiNUpFVyNEKyWFVXhyiVFlQpGfKWMgZpLgqrxBtFEJmUPGUq5glQketh13uZ85Or/YvRxUhmHDd8dolPPbLyhnap0VqhXUHzOtgt8zHw/Zp/x79tBxXBk8wa6cK7/wVcTooPQSNHMdVSYehpdHxgm8XNxOD8sduhbShDbbYtHcrw7adQGGI+lCA7X6/wj742XD/P0hXQ06H9YF4fxTOt7Tfx8Xs4LGnBH05Y80V5xMUdjQoC5xjrXOiPAmKyqVpWewOoPL3oUGDymK1c9W6fc9VNzFG9B6Iuh5zT89voh8t/X4npM2s3cn9slg878KVSNFkTKVJbFOFIJMQlx6YxWCtnB8M0bs2TH3GzK/JpqoZnrj+oBXg1NBauz/pILN2h7fCtTI1ebQZHNFq8CUZWT6EPd+Ms7cBkYoes+fEqqVhwuTjmsCNthNqo+PFIqVfI2IsBcUsZCQ2lkmslJYxSCZiE4k3zLG/InSfl2SXAnfkcKPB+nbJ7ZlQhSwxCZW7caipEuQghZIrl7wsFJaqe52CtAlLkjBdninXV1ouBVOdO4PVPT2DIVKj1zxYIKaNHqNuN4fdfGnbaWzVpAzvSPWO9xnk44btxz16w5Y/io8k1LR1xAL3t2/Ur1bZiEyHgvoKaipSw1RspNCrVzYvG8o3xFU76H8gvqKnnrZD56eUoeVMCGBCG6VDSd36Wv10G8X+116aWaHzUaRiTISE0KaaWnTNTOejVeJolsWJTUIpuYo0aqUjsbxFX+jvT47sVZnB1Wec4Jzy/nb+8dSNsmdQue5iqrXOv7fa7FLtlk9wz5Bfoej3yTzNyjvSBHsErA8/Cc30TIfgT4RqkxA4L6QvqDn4w5rjPTtoYWVz5yi+Z/1n/QCoLEMeo5CRpvBg4+6mdZXgkJgss8pIlaDCiGu0zG5yb7FRR/INssLjEjuLpWYyjHnMGWfGaBmlS70/gj4ewsT120uPRygQXFuesSRGFkujYq7FyjfCERKUspg6VQg5MYqtesuy/Z10q3wF6A/HuXcn9A5U9pkd66Ps8cLG7s6JRW1Da+iHaWi+rjBQq1cga7kBmuOPXwY4r3Gf+eLd8Qrg3Yy7Qd6hvI1983JOOfb1CAweQ4Fzcg85gc4L2iX5p/3gG7SbkNlcmi9LWM1n4NtUNZ3+A/CaKWqRHgAA&quot;"/>
    <we:property name="isFiltersActionButtonVisible" value="true"/>
    <we:property name="isFooterCollapsed" value="true"/>
    <we:property name="pageDisplayName" value="&quot;Profit&quot;"/>
    <we:property name="pageName" value="&quot;ReportSection5695aa7c2dee230800e8&quot;"/>
    <we:property name="reportEmbeddedTime" value="&quot;2022-10-18T15:02:31.635Z&quot;"/>
    <we:property name="reportName" value="&quot;main&quot;"/>
    <we:property name="reportState" value="&quot;CONNECTED&quot;"/>
    <we:property name="reportUrl" value="&quot;/groups/me/reports/fb7b2bb2-3c82-4e61-9dfc-7f9e1c08bc23/ReportSection5695aa7c2dee230800e8?bookmarkGuid=bb9bb3dc-d3b0-429c-90c9-70b40b5d1717&amp;bookmarkUsage=1&amp;ctid=d0ff102e-6991-41cc-96ab-67c77ccf6a2a&amp;fromEntryPoint=export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Mukhamad Roni</dc:creator>
  <cp:lastModifiedBy>Mukhamad Roni</cp:lastModifiedBy>
  <cp:revision>1</cp:revision>
  <dcterms:created xsi:type="dcterms:W3CDTF">2022-10-18T15:14:56Z</dcterms:created>
  <dcterms:modified xsi:type="dcterms:W3CDTF">2022-10-18T15:15:06Z</dcterms:modified>
</cp:coreProperties>
</file>