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5" r:id="rId2"/>
    <p:sldId id="257" r:id="rId3"/>
    <p:sldId id="258" r:id="rId4"/>
    <p:sldId id="264" r:id="rId5"/>
    <p:sldId id="259" r:id="rId6"/>
    <p:sldId id="261" r:id="rId7"/>
    <p:sldId id="262" r:id="rId8"/>
  </p:sldIdLst>
  <p:sldSz cx="5321300" cy="3771900"/>
  <p:notesSz cx="6858000" cy="9144000"/>
  <p:embeddedFontLst>
    <p:embeddedFont>
      <p:font typeface="Arimo" panose="020B0604020202020204" charset="0"/>
      <p:regular r:id="rId9"/>
    </p:embeddedFont>
    <p:embeddedFont>
      <p:font typeface="Arimo Bold" panose="020B0604020202020204" charset="0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Lilita One" panose="020B0604020202020204" charset="0"/>
      <p:regular r:id="rId15"/>
    </p:embeddedFont>
    <p:embeddedFont>
      <p:font typeface="Montserrat Classic" panose="020B0604020202020204" charset="0"/>
      <p:regular r:id="rId16"/>
    </p:embeddedFont>
    <p:embeddedFont>
      <p:font typeface="Montserrat Classic Bold" panose="020B0604020202020204" charset="0"/>
      <p:regular r:id="rId17"/>
    </p:embeddedFont>
    <p:embeddedFont>
      <p:font typeface="Open Sans Extra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4"/>
    <a:srgbClr val="0FBD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154" d="100"/>
          <a:sy n="154" d="100"/>
        </p:scale>
        <p:origin x="828" y="-5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jpe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12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6.svg"/><Relationship Id="rId5" Type="http://schemas.openxmlformats.org/officeDocument/2006/relationships/image" Target="../media/image4.svg"/><Relationship Id="rId10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2.svg"/><Relationship Id="rId5" Type="http://schemas.openxmlformats.org/officeDocument/2006/relationships/image" Target="../media/image4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BD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18166" y="32695"/>
            <a:ext cx="5095476" cy="3587631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389739" y="1275622"/>
            <a:ext cx="4743450" cy="1162423"/>
            <a:chOff x="129952" y="-19050"/>
            <a:chExt cx="6324600" cy="1549894"/>
          </a:xfrm>
        </p:grpSpPr>
        <p:sp>
          <p:nvSpPr>
            <p:cNvPr id="4" name="TextBox 4"/>
            <p:cNvSpPr txBox="1"/>
            <p:nvPr/>
          </p:nvSpPr>
          <p:spPr>
            <a:xfrm>
              <a:off x="831850" y="-19050"/>
              <a:ext cx="4622928" cy="2355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49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29952" y="733704"/>
              <a:ext cx="6324600" cy="7971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071"/>
                </a:lnSpc>
              </a:pPr>
              <a:r>
                <a:rPr lang="en-US" sz="3622" spc="144" dirty="0">
                  <a:solidFill>
                    <a:srgbClr val="0FBDE5"/>
                  </a:solidFill>
                  <a:latin typeface="Lilita One"/>
                </a:rPr>
                <a:t>MY NANNY</a:t>
              </a:r>
            </a:p>
          </p:txBody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2182996" y="1762858"/>
            <a:ext cx="1179110" cy="55505"/>
            <a:chOff x="0" y="0"/>
            <a:chExt cx="30988000" cy="14732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0980382" cy="1473200"/>
            </a:xfrm>
            <a:custGeom>
              <a:avLst/>
              <a:gdLst/>
              <a:ahLst/>
              <a:cxnLst/>
              <a:rect l="l" t="t" r="r" b="b"/>
              <a:pathLst>
                <a:path w="30980382" h="1473200">
                  <a:moveTo>
                    <a:pt x="30607000" y="711200"/>
                  </a:moveTo>
                  <a:cubicBezTo>
                    <a:pt x="30224729" y="711200"/>
                    <a:pt x="30054550" y="591820"/>
                    <a:pt x="29819600" y="425450"/>
                  </a:cubicBezTo>
                  <a:cubicBezTo>
                    <a:pt x="29550361" y="236220"/>
                    <a:pt x="29216350" y="0"/>
                    <a:pt x="28591511" y="0"/>
                  </a:cubicBezTo>
                  <a:cubicBezTo>
                    <a:pt x="27966671" y="0"/>
                    <a:pt x="27632661" y="236220"/>
                    <a:pt x="27364689" y="425450"/>
                  </a:cubicBezTo>
                  <a:cubicBezTo>
                    <a:pt x="27129739" y="591820"/>
                    <a:pt x="26959561" y="711200"/>
                    <a:pt x="26577289" y="711200"/>
                  </a:cubicBezTo>
                  <a:cubicBezTo>
                    <a:pt x="26195018" y="711200"/>
                    <a:pt x="26024839" y="591820"/>
                    <a:pt x="25789889" y="425450"/>
                  </a:cubicBezTo>
                  <a:cubicBezTo>
                    <a:pt x="25520650" y="236220"/>
                    <a:pt x="25186639" y="0"/>
                    <a:pt x="24561800" y="0"/>
                  </a:cubicBezTo>
                  <a:cubicBezTo>
                    <a:pt x="23936961" y="0"/>
                    <a:pt x="23602950" y="236220"/>
                    <a:pt x="23334980" y="425450"/>
                  </a:cubicBezTo>
                  <a:cubicBezTo>
                    <a:pt x="23100030" y="591820"/>
                    <a:pt x="22929850" y="711200"/>
                    <a:pt x="22547580" y="711200"/>
                  </a:cubicBezTo>
                  <a:cubicBezTo>
                    <a:pt x="22165311" y="711200"/>
                    <a:pt x="21995130" y="591820"/>
                    <a:pt x="21760180" y="425450"/>
                  </a:cubicBezTo>
                  <a:cubicBezTo>
                    <a:pt x="21489670" y="236220"/>
                    <a:pt x="21155661" y="0"/>
                    <a:pt x="20532089" y="0"/>
                  </a:cubicBezTo>
                  <a:cubicBezTo>
                    <a:pt x="19907250" y="0"/>
                    <a:pt x="19573239" y="236220"/>
                    <a:pt x="19305270" y="425450"/>
                  </a:cubicBezTo>
                  <a:cubicBezTo>
                    <a:pt x="19070320" y="591820"/>
                    <a:pt x="18900139" y="711200"/>
                    <a:pt x="18517870" y="711200"/>
                  </a:cubicBezTo>
                  <a:cubicBezTo>
                    <a:pt x="18135600" y="711200"/>
                    <a:pt x="17965420" y="591820"/>
                    <a:pt x="17730470" y="425450"/>
                  </a:cubicBezTo>
                  <a:cubicBezTo>
                    <a:pt x="17459961" y="236220"/>
                    <a:pt x="17125950" y="0"/>
                    <a:pt x="16501111" y="0"/>
                  </a:cubicBezTo>
                  <a:cubicBezTo>
                    <a:pt x="15876271" y="0"/>
                    <a:pt x="15542261" y="236220"/>
                    <a:pt x="15274291" y="425450"/>
                  </a:cubicBezTo>
                  <a:cubicBezTo>
                    <a:pt x="15039341" y="591820"/>
                    <a:pt x="14869161" y="711200"/>
                    <a:pt x="14486891" y="711200"/>
                  </a:cubicBezTo>
                  <a:cubicBezTo>
                    <a:pt x="14104621" y="711200"/>
                    <a:pt x="13934441" y="591820"/>
                    <a:pt x="13699491" y="425450"/>
                  </a:cubicBezTo>
                  <a:cubicBezTo>
                    <a:pt x="13430250" y="236220"/>
                    <a:pt x="13096239" y="0"/>
                    <a:pt x="12471400" y="0"/>
                  </a:cubicBezTo>
                  <a:cubicBezTo>
                    <a:pt x="11846561" y="0"/>
                    <a:pt x="11512550" y="236220"/>
                    <a:pt x="11244580" y="425450"/>
                  </a:cubicBezTo>
                  <a:cubicBezTo>
                    <a:pt x="11009630" y="591820"/>
                    <a:pt x="10839450" y="711200"/>
                    <a:pt x="10457180" y="711200"/>
                  </a:cubicBezTo>
                  <a:cubicBezTo>
                    <a:pt x="10074911" y="711200"/>
                    <a:pt x="9904730" y="591820"/>
                    <a:pt x="9669780" y="425450"/>
                  </a:cubicBezTo>
                  <a:cubicBezTo>
                    <a:pt x="9400540" y="236220"/>
                    <a:pt x="9065260" y="0"/>
                    <a:pt x="8441690" y="0"/>
                  </a:cubicBezTo>
                  <a:cubicBezTo>
                    <a:pt x="7818120" y="0"/>
                    <a:pt x="7482840" y="236220"/>
                    <a:pt x="7213600" y="425450"/>
                  </a:cubicBezTo>
                  <a:cubicBezTo>
                    <a:pt x="6978650" y="591820"/>
                    <a:pt x="6808470" y="711200"/>
                    <a:pt x="6426200" y="711200"/>
                  </a:cubicBezTo>
                  <a:cubicBezTo>
                    <a:pt x="6043930" y="711200"/>
                    <a:pt x="5873750" y="591820"/>
                    <a:pt x="5638800" y="425450"/>
                  </a:cubicBezTo>
                  <a:cubicBezTo>
                    <a:pt x="5369560" y="236220"/>
                    <a:pt x="5035550" y="0"/>
                    <a:pt x="4410710" y="0"/>
                  </a:cubicBezTo>
                  <a:cubicBezTo>
                    <a:pt x="3785870" y="0"/>
                    <a:pt x="3451860" y="236220"/>
                    <a:pt x="3183890" y="425450"/>
                  </a:cubicBezTo>
                  <a:cubicBezTo>
                    <a:pt x="2948940" y="591820"/>
                    <a:pt x="2778760" y="711200"/>
                    <a:pt x="2396490" y="711200"/>
                  </a:cubicBezTo>
                  <a:cubicBezTo>
                    <a:pt x="2014220" y="711200"/>
                    <a:pt x="1844040" y="591820"/>
                    <a:pt x="1609090" y="425450"/>
                  </a:cubicBezTo>
                  <a:cubicBezTo>
                    <a:pt x="1339850" y="236220"/>
                    <a:pt x="1005840" y="0"/>
                    <a:pt x="381000" y="0"/>
                  </a:cubicBezTo>
                  <a:cubicBezTo>
                    <a:pt x="170180" y="0"/>
                    <a:pt x="0" y="170180"/>
                    <a:pt x="0" y="381000"/>
                  </a:cubicBezTo>
                  <a:cubicBezTo>
                    <a:pt x="0" y="591820"/>
                    <a:pt x="170180" y="762000"/>
                    <a:pt x="381000" y="762000"/>
                  </a:cubicBezTo>
                  <a:cubicBezTo>
                    <a:pt x="763270" y="762000"/>
                    <a:pt x="933450" y="881380"/>
                    <a:pt x="1168400" y="1047750"/>
                  </a:cubicBezTo>
                  <a:cubicBezTo>
                    <a:pt x="1436370" y="1236980"/>
                    <a:pt x="1770380" y="1473200"/>
                    <a:pt x="2395220" y="1473200"/>
                  </a:cubicBezTo>
                  <a:cubicBezTo>
                    <a:pt x="3020060" y="1473200"/>
                    <a:pt x="3354070" y="1236980"/>
                    <a:pt x="3622040" y="1047750"/>
                  </a:cubicBezTo>
                  <a:cubicBezTo>
                    <a:pt x="3856990" y="881380"/>
                    <a:pt x="4027170" y="762000"/>
                    <a:pt x="4409440" y="762000"/>
                  </a:cubicBezTo>
                  <a:cubicBezTo>
                    <a:pt x="4791710" y="762000"/>
                    <a:pt x="4961890" y="881380"/>
                    <a:pt x="5196840" y="1047750"/>
                  </a:cubicBezTo>
                  <a:cubicBezTo>
                    <a:pt x="5467350" y="1236980"/>
                    <a:pt x="5801360" y="1473200"/>
                    <a:pt x="6426200" y="1473200"/>
                  </a:cubicBezTo>
                  <a:cubicBezTo>
                    <a:pt x="7051040" y="1473200"/>
                    <a:pt x="7385050" y="1236980"/>
                    <a:pt x="7653020" y="1047750"/>
                  </a:cubicBezTo>
                  <a:cubicBezTo>
                    <a:pt x="7887970" y="881380"/>
                    <a:pt x="8058150" y="762000"/>
                    <a:pt x="8440420" y="762000"/>
                  </a:cubicBezTo>
                  <a:cubicBezTo>
                    <a:pt x="8822689" y="762000"/>
                    <a:pt x="8992870" y="881380"/>
                    <a:pt x="9227820" y="1047750"/>
                  </a:cubicBezTo>
                  <a:cubicBezTo>
                    <a:pt x="9495790" y="1236980"/>
                    <a:pt x="9829800" y="1473200"/>
                    <a:pt x="10454640" y="1473200"/>
                  </a:cubicBezTo>
                  <a:cubicBezTo>
                    <a:pt x="11079480" y="1473200"/>
                    <a:pt x="11413490" y="1236980"/>
                    <a:pt x="11681460" y="1047750"/>
                  </a:cubicBezTo>
                  <a:cubicBezTo>
                    <a:pt x="11918950" y="881380"/>
                    <a:pt x="12087860" y="762000"/>
                    <a:pt x="12471400" y="762000"/>
                  </a:cubicBezTo>
                  <a:cubicBezTo>
                    <a:pt x="12853670" y="762000"/>
                    <a:pt x="13023850" y="881380"/>
                    <a:pt x="13258800" y="1047750"/>
                  </a:cubicBezTo>
                  <a:cubicBezTo>
                    <a:pt x="13526770" y="1236980"/>
                    <a:pt x="13860780" y="1473200"/>
                    <a:pt x="14485620" y="1473200"/>
                  </a:cubicBezTo>
                  <a:cubicBezTo>
                    <a:pt x="15110459" y="1473200"/>
                    <a:pt x="15444470" y="1236980"/>
                    <a:pt x="15712439" y="1047750"/>
                  </a:cubicBezTo>
                  <a:cubicBezTo>
                    <a:pt x="15947389" y="881380"/>
                    <a:pt x="16117570" y="762000"/>
                    <a:pt x="16499839" y="762000"/>
                  </a:cubicBezTo>
                  <a:cubicBezTo>
                    <a:pt x="16882109" y="762000"/>
                    <a:pt x="17052289" y="881380"/>
                    <a:pt x="17287239" y="1047750"/>
                  </a:cubicBezTo>
                  <a:cubicBezTo>
                    <a:pt x="17555209" y="1236980"/>
                    <a:pt x="17889220" y="1473200"/>
                    <a:pt x="18514059" y="1473200"/>
                  </a:cubicBezTo>
                  <a:cubicBezTo>
                    <a:pt x="19138898" y="1473200"/>
                    <a:pt x="19472909" y="1236980"/>
                    <a:pt x="19740879" y="1047750"/>
                  </a:cubicBezTo>
                  <a:cubicBezTo>
                    <a:pt x="19975829" y="881380"/>
                    <a:pt x="20146009" y="762000"/>
                    <a:pt x="20528279" y="762000"/>
                  </a:cubicBezTo>
                  <a:cubicBezTo>
                    <a:pt x="20910548" y="762000"/>
                    <a:pt x="21080729" y="881380"/>
                    <a:pt x="21315679" y="1047750"/>
                  </a:cubicBezTo>
                  <a:cubicBezTo>
                    <a:pt x="21583648" y="1236980"/>
                    <a:pt x="21917659" y="1473200"/>
                    <a:pt x="22542498" y="1473200"/>
                  </a:cubicBezTo>
                  <a:cubicBezTo>
                    <a:pt x="23167338" y="1473200"/>
                    <a:pt x="23501348" y="1236980"/>
                    <a:pt x="23769318" y="1047750"/>
                  </a:cubicBezTo>
                  <a:cubicBezTo>
                    <a:pt x="24004268" y="881380"/>
                    <a:pt x="24174448" y="762000"/>
                    <a:pt x="24556718" y="762000"/>
                  </a:cubicBezTo>
                  <a:cubicBezTo>
                    <a:pt x="24938988" y="762000"/>
                    <a:pt x="25109168" y="881380"/>
                    <a:pt x="25344118" y="1047750"/>
                  </a:cubicBezTo>
                  <a:cubicBezTo>
                    <a:pt x="25612088" y="1236980"/>
                    <a:pt x="25946098" y="1473200"/>
                    <a:pt x="26570939" y="1473200"/>
                  </a:cubicBezTo>
                  <a:cubicBezTo>
                    <a:pt x="27195779" y="1473200"/>
                    <a:pt x="27529789" y="1236980"/>
                    <a:pt x="27797761" y="1047750"/>
                  </a:cubicBezTo>
                  <a:cubicBezTo>
                    <a:pt x="28032711" y="881380"/>
                    <a:pt x="28202889" y="762000"/>
                    <a:pt x="28585161" y="762000"/>
                  </a:cubicBezTo>
                  <a:cubicBezTo>
                    <a:pt x="28967432" y="762000"/>
                    <a:pt x="29137611" y="881380"/>
                    <a:pt x="29372561" y="1047750"/>
                  </a:cubicBezTo>
                  <a:cubicBezTo>
                    <a:pt x="29640532" y="1236980"/>
                    <a:pt x="29974539" y="1473200"/>
                    <a:pt x="30599382" y="1473200"/>
                  </a:cubicBezTo>
                  <a:cubicBezTo>
                    <a:pt x="30810203" y="1473200"/>
                    <a:pt x="30980382" y="1303020"/>
                    <a:pt x="30980382" y="1092200"/>
                  </a:cubicBezTo>
                  <a:cubicBezTo>
                    <a:pt x="30980382" y="881380"/>
                    <a:pt x="30817821" y="711200"/>
                    <a:pt x="30607003" y="711200"/>
                  </a:cubicBezTo>
                  <a:close/>
                </a:path>
              </a:pathLst>
            </a:custGeom>
            <a:solidFill>
              <a:srgbClr val="0FBDE5"/>
            </a:solidFill>
          </p:spPr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2182996" y="2573182"/>
            <a:ext cx="1179110" cy="55505"/>
            <a:chOff x="0" y="0"/>
            <a:chExt cx="30988000" cy="14732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0980382" cy="1473200"/>
            </a:xfrm>
            <a:custGeom>
              <a:avLst/>
              <a:gdLst/>
              <a:ahLst/>
              <a:cxnLst/>
              <a:rect l="l" t="t" r="r" b="b"/>
              <a:pathLst>
                <a:path w="30980382" h="1473200">
                  <a:moveTo>
                    <a:pt x="30607000" y="711200"/>
                  </a:moveTo>
                  <a:cubicBezTo>
                    <a:pt x="30224729" y="711200"/>
                    <a:pt x="30054550" y="591820"/>
                    <a:pt x="29819600" y="425450"/>
                  </a:cubicBezTo>
                  <a:cubicBezTo>
                    <a:pt x="29550361" y="236220"/>
                    <a:pt x="29216350" y="0"/>
                    <a:pt x="28591511" y="0"/>
                  </a:cubicBezTo>
                  <a:cubicBezTo>
                    <a:pt x="27966671" y="0"/>
                    <a:pt x="27632661" y="236220"/>
                    <a:pt x="27364689" y="425450"/>
                  </a:cubicBezTo>
                  <a:cubicBezTo>
                    <a:pt x="27129739" y="591820"/>
                    <a:pt x="26959561" y="711200"/>
                    <a:pt x="26577289" y="711200"/>
                  </a:cubicBezTo>
                  <a:cubicBezTo>
                    <a:pt x="26195018" y="711200"/>
                    <a:pt x="26024839" y="591820"/>
                    <a:pt x="25789889" y="425450"/>
                  </a:cubicBezTo>
                  <a:cubicBezTo>
                    <a:pt x="25520650" y="236220"/>
                    <a:pt x="25186639" y="0"/>
                    <a:pt x="24561800" y="0"/>
                  </a:cubicBezTo>
                  <a:cubicBezTo>
                    <a:pt x="23936961" y="0"/>
                    <a:pt x="23602950" y="236220"/>
                    <a:pt x="23334980" y="425450"/>
                  </a:cubicBezTo>
                  <a:cubicBezTo>
                    <a:pt x="23100030" y="591820"/>
                    <a:pt x="22929850" y="711200"/>
                    <a:pt x="22547580" y="711200"/>
                  </a:cubicBezTo>
                  <a:cubicBezTo>
                    <a:pt x="22165311" y="711200"/>
                    <a:pt x="21995130" y="591820"/>
                    <a:pt x="21760180" y="425450"/>
                  </a:cubicBezTo>
                  <a:cubicBezTo>
                    <a:pt x="21489670" y="236220"/>
                    <a:pt x="21155661" y="0"/>
                    <a:pt x="20532089" y="0"/>
                  </a:cubicBezTo>
                  <a:cubicBezTo>
                    <a:pt x="19907250" y="0"/>
                    <a:pt x="19573239" y="236220"/>
                    <a:pt x="19305270" y="425450"/>
                  </a:cubicBezTo>
                  <a:cubicBezTo>
                    <a:pt x="19070320" y="591820"/>
                    <a:pt x="18900139" y="711200"/>
                    <a:pt x="18517870" y="711200"/>
                  </a:cubicBezTo>
                  <a:cubicBezTo>
                    <a:pt x="18135600" y="711200"/>
                    <a:pt x="17965420" y="591820"/>
                    <a:pt x="17730470" y="425450"/>
                  </a:cubicBezTo>
                  <a:cubicBezTo>
                    <a:pt x="17459961" y="236220"/>
                    <a:pt x="17125950" y="0"/>
                    <a:pt x="16501111" y="0"/>
                  </a:cubicBezTo>
                  <a:cubicBezTo>
                    <a:pt x="15876271" y="0"/>
                    <a:pt x="15542261" y="236220"/>
                    <a:pt x="15274291" y="425450"/>
                  </a:cubicBezTo>
                  <a:cubicBezTo>
                    <a:pt x="15039341" y="591820"/>
                    <a:pt x="14869161" y="711200"/>
                    <a:pt x="14486891" y="711200"/>
                  </a:cubicBezTo>
                  <a:cubicBezTo>
                    <a:pt x="14104621" y="711200"/>
                    <a:pt x="13934441" y="591820"/>
                    <a:pt x="13699491" y="425450"/>
                  </a:cubicBezTo>
                  <a:cubicBezTo>
                    <a:pt x="13430250" y="236220"/>
                    <a:pt x="13096239" y="0"/>
                    <a:pt x="12471400" y="0"/>
                  </a:cubicBezTo>
                  <a:cubicBezTo>
                    <a:pt x="11846561" y="0"/>
                    <a:pt x="11512550" y="236220"/>
                    <a:pt x="11244580" y="425450"/>
                  </a:cubicBezTo>
                  <a:cubicBezTo>
                    <a:pt x="11009630" y="591820"/>
                    <a:pt x="10839450" y="711200"/>
                    <a:pt x="10457180" y="711200"/>
                  </a:cubicBezTo>
                  <a:cubicBezTo>
                    <a:pt x="10074911" y="711200"/>
                    <a:pt x="9904730" y="591820"/>
                    <a:pt x="9669780" y="425450"/>
                  </a:cubicBezTo>
                  <a:cubicBezTo>
                    <a:pt x="9400540" y="236220"/>
                    <a:pt x="9065260" y="0"/>
                    <a:pt x="8441690" y="0"/>
                  </a:cubicBezTo>
                  <a:cubicBezTo>
                    <a:pt x="7818120" y="0"/>
                    <a:pt x="7482840" y="236220"/>
                    <a:pt x="7213600" y="425450"/>
                  </a:cubicBezTo>
                  <a:cubicBezTo>
                    <a:pt x="6978650" y="591820"/>
                    <a:pt x="6808470" y="711200"/>
                    <a:pt x="6426200" y="711200"/>
                  </a:cubicBezTo>
                  <a:cubicBezTo>
                    <a:pt x="6043930" y="711200"/>
                    <a:pt x="5873750" y="591820"/>
                    <a:pt x="5638800" y="425450"/>
                  </a:cubicBezTo>
                  <a:cubicBezTo>
                    <a:pt x="5369560" y="236220"/>
                    <a:pt x="5035550" y="0"/>
                    <a:pt x="4410710" y="0"/>
                  </a:cubicBezTo>
                  <a:cubicBezTo>
                    <a:pt x="3785870" y="0"/>
                    <a:pt x="3451860" y="236220"/>
                    <a:pt x="3183890" y="425450"/>
                  </a:cubicBezTo>
                  <a:cubicBezTo>
                    <a:pt x="2948940" y="591820"/>
                    <a:pt x="2778760" y="711200"/>
                    <a:pt x="2396490" y="711200"/>
                  </a:cubicBezTo>
                  <a:cubicBezTo>
                    <a:pt x="2014220" y="711200"/>
                    <a:pt x="1844040" y="591820"/>
                    <a:pt x="1609090" y="425450"/>
                  </a:cubicBezTo>
                  <a:cubicBezTo>
                    <a:pt x="1339850" y="236220"/>
                    <a:pt x="1005840" y="0"/>
                    <a:pt x="381000" y="0"/>
                  </a:cubicBezTo>
                  <a:cubicBezTo>
                    <a:pt x="170180" y="0"/>
                    <a:pt x="0" y="170180"/>
                    <a:pt x="0" y="381000"/>
                  </a:cubicBezTo>
                  <a:cubicBezTo>
                    <a:pt x="0" y="591820"/>
                    <a:pt x="170180" y="762000"/>
                    <a:pt x="381000" y="762000"/>
                  </a:cubicBezTo>
                  <a:cubicBezTo>
                    <a:pt x="763270" y="762000"/>
                    <a:pt x="933450" y="881380"/>
                    <a:pt x="1168400" y="1047750"/>
                  </a:cubicBezTo>
                  <a:cubicBezTo>
                    <a:pt x="1436370" y="1236980"/>
                    <a:pt x="1770380" y="1473200"/>
                    <a:pt x="2395220" y="1473200"/>
                  </a:cubicBezTo>
                  <a:cubicBezTo>
                    <a:pt x="3020060" y="1473200"/>
                    <a:pt x="3354070" y="1236980"/>
                    <a:pt x="3622040" y="1047750"/>
                  </a:cubicBezTo>
                  <a:cubicBezTo>
                    <a:pt x="3856990" y="881380"/>
                    <a:pt x="4027170" y="762000"/>
                    <a:pt x="4409440" y="762000"/>
                  </a:cubicBezTo>
                  <a:cubicBezTo>
                    <a:pt x="4791710" y="762000"/>
                    <a:pt x="4961890" y="881380"/>
                    <a:pt x="5196840" y="1047750"/>
                  </a:cubicBezTo>
                  <a:cubicBezTo>
                    <a:pt x="5467350" y="1236980"/>
                    <a:pt x="5801360" y="1473200"/>
                    <a:pt x="6426200" y="1473200"/>
                  </a:cubicBezTo>
                  <a:cubicBezTo>
                    <a:pt x="7051040" y="1473200"/>
                    <a:pt x="7385050" y="1236980"/>
                    <a:pt x="7653020" y="1047750"/>
                  </a:cubicBezTo>
                  <a:cubicBezTo>
                    <a:pt x="7887970" y="881380"/>
                    <a:pt x="8058150" y="762000"/>
                    <a:pt x="8440420" y="762000"/>
                  </a:cubicBezTo>
                  <a:cubicBezTo>
                    <a:pt x="8822689" y="762000"/>
                    <a:pt x="8992870" y="881380"/>
                    <a:pt x="9227820" y="1047750"/>
                  </a:cubicBezTo>
                  <a:cubicBezTo>
                    <a:pt x="9495790" y="1236980"/>
                    <a:pt x="9829800" y="1473200"/>
                    <a:pt x="10454640" y="1473200"/>
                  </a:cubicBezTo>
                  <a:cubicBezTo>
                    <a:pt x="11079480" y="1473200"/>
                    <a:pt x="11413490" y="1236980"/>
                    <a:pt x="11681460" y="1047750"/>
                  </a:cubicBezTo>
                  <a:cubicBezTo>
                    <a:pt x="11918950" y="881380"/>
                    <a:pt x="12087860" y="762000"/>
                    <a:pt x="12471400" y="762000"/>
                  </a:cubicBezTo>
                  <a:cubicBezTo>
                    <a:pt x="12853670" y="762000"/>
                    <a:pt x="13023850" y="881380"/>
                    <a:pt x="13258800" y="1047750"/>
                  </a:cubicBezTo>
                  <a:cubicBezTo>
                    <a:pt x="13526770" y="1236980"/>
                    <a:pt x="13860780" y="1473200"/>
                    <a:pt x="14485620" y="1473200"/>
                  </a:cubicBezTo>
                  <a:cubicBezTo>
                    <a:pt x="15110459" y="1473200"/>
                    <a:pt x="15444470" y="1236980"/>
                    <a:pt x="15712439" y="1047750"/>
                  </a:cubicBezTo>
                  <a:cubicBezTo>
                    <a:pt x="15947389" y="881380"/>
                    <a:pt x="16117570" y="762000"/>
                    <a:pt x="16499839" y="762000"/>
                  </a:cubicBezTo>
                  <a:cubicBezTo>
                    <a:pt x="16882109" y="762000"/>
                    <a:pt x="17052289" y="881380"/>
                    <a:pt x="17287239" y="1047750"/>
                  </a:cubicBezTo>
                  <a:cubicBezTo>
                    <a:pt x="17555209" y="1236980"/>
                    <a:pt x="17889220" y="1473200"/>
                    <a:pt x="18514059" y="1473200"/>
                  </a:cubicBezTo>
                  <a:cubicBezTo>
                    <a:pt x="19138898" y="1473200"/>
                    <a:pt x="19472909" y="1236980"/>
                    <a:pt x="19740879" y="1047750"/>
                  </a:cubicBezTo>
                  <a:cubicBezTo>
                    <a:pt x="19975829" y="881380"/>
                    <a:pt x="20146009" y="762000"/>
                    <a:pt x="20528279" y="762000"/>
                  </a:cubicBezTo>
                  <a:cubicBezTo>
                    <a:pt x="20910548" y="762000"/>
                    <a:pt x="21080729" y="881380"/>
                    <a:pt x="21315679" y="1047750"/>
                  </a:cubicBezTo>
                  <a:cubicBezTo>
                    <a:pt x="21583648" y="1236980"/>
                    <a:pt x="21917659" y="1473200"/>
                    <a:pt x="22542498" y="1473200"/>
                  </a:cubicBezTo>
                  <a:cubicBezTo>
                    <a:pt x="23167338" y="1473200"/>
                    <a:pt x="23501348" y="1236980"/>
                    <a:pt x="23769318" y="1047750"/>
                  </a:cubicBezTo>
                  <a:cubicBezTo>
                    <a:pt x="24004268" y="881380"/>
                    <a:pt x="24174448" y="762000"/>
                    <a:pt x="24556718" y="762000"/>
                  </a:cubicBezTo>
                  <a:cubicBezTo>
                    <a:pt x="24938988" y="762000"/>
                    <a:pt x="25109168" y="881380"/>
                    <a:pt x="25344118" y="1047750"/>
                  </a:cubicBezTo>
                  <a:cubicBezTo>
                    <a:pt x="25612088" y="1236980"/>
                    <a:pt x="25946098" y="1473200"/>
                    <a:pt x="26570939" y="1473200"/>
                  </a:cubicBezTo>
                  <a:cubicBezTo>
                    <a:pt x="27195779" y="1473200"/>
                    <a:pt x="27529789" y="1236980"/>
                    <a:pt x="27797761" y="1047750"/>
                  </a:cubicBezTo>
                  <a:cubicBezTo>
                    <a:pt x="28032711" y="881380"/>
                    <a:pt x="28202889" y="762000"/>
                    <a:pt x="28585161" y="762000"/>
                  </a:cubicBezTo>
                  <a:cubicBezTo>
                    <a:pt x="28967432" y="762000"/>
                    <a:pt x="29137611" y="881380"/>
                    <a:pt x="29372561" y="1047750"/>
                  </a:cubicBezTo>
                  <a:cubicBezTo>
                    <a:pt x="29640532" y="1236980"/>
                    <a:pt x="29974539" y="1473200"/>
                    <a:pt x="30599382" y="1473200"/>
                  </a:cubicBezTo>
                  <a:cubicBezTo>
                    <a:pt x="30810203" y="1473200"/>
                    <a:pt x="30980382" y="1303020"/>
                    <a:pt x="30980382" y="1092200"/>
                  </a:cubicBezTo>
                  <a:cubicBezTo>
                    <a:pt x="30980382" y="881380"/>
                    <a:pt x="30817821" y="711200"/>
                    <a:pt x="30607003" y="711200"/>
                  </a:cubicBezTo>
                  <a:close/>
                </a:path>
              </a:pathLst>
            </a:custGeom>
            <a:solidFill>
              <a:srgbClr val="0FBDE5"/>
            </a:solidFill>
          </p:spPr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1151737">
            <a:off x="965041" y="380287"/>
            <a:ext cx="554355" cy="657225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060869">
            <a:off x="583798" y="1123193"/>
            <a:ext cx="577215" cy="630555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850525">
            <a:off x="546493" y="2728537"/>
            <a:ext cx="477276" cy="576171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497" r="497"/>
          <a:stretch>
            <a:fillRect/>
          </a:stretch>
        </p:blipFill>
        <p:spPr>
          <a:xfrm rot="730533">
            <a:off x="4127444" y="2618899"/>
            <a:ext cx="558165" cy="718185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 rot="-1078071">
            <a:off x="3665078" y="369244"/>
            <a:ext cx="455295" cy="443865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 rot="817785">
            <a:off x="4473276" y="851358"/>
            <a:ext cx="390525" cy="398145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>
            <a:fillRect/>
          </a:stretch>
        </p:blipFill>
        <p:spPr>
          <a:xfrm rot="634751">
            <a:off x="466725" y="676275"/>
            <a:ext cx="211173" cy="211173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>
            <a:fillRect/>
          </a:stretch>
        </p:blipFill>
        <p:spPr>
          <a:xfrm rot="-934869">
            <a:off x="507691" y="360471"/>
            <a:ext cx="211173" cy="211173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>
            <a:fillRect/>
          </a:stretch>
        </p:blipFill>
        <p:spPr>
          <a:xfrm rot="1024224">
            <a:off x="3122558" y="349924"/>
            <a:ext cx="159337" cy="159337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>
            <a:fillRect/>
          </a:stretch>
        </p:blipFill>
        <p:spPr>
          <a:xfrm rot="-1162865">
            <a:off x="4776990" y="3219202"/>
            <a:ext cx="159337" cy="159337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>
            <a:fillRect/>
          </a:stretch>
        </p:blipFill>
        <p:spPr>
          <a:xfrm rot="727434">
            <a:off x="403541" y="2004731"/>
            <a:ext cx="159337" cy="159337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>
            <a:fillRect/>
          </a:stretch>
        </p:blipFill>
        <p:spPr>
          <a:xfrm rot="1214031">
            <a:off x="1370857" y="3004834"/>
            <a:ext cx="211173" cy="211173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>
            <a:fillRect/>
          </a:stretch>
        </p:blipFill>
        <p:spPr>
          <a:xfrm rot="634751">
            <a:off x="1990725" y="490538"/>
            <a:ext cx="211173" cy="211173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>
            <a:fillRect/>
          </a:stretch>
        </p:blipFill>
        <p:spPr>
          <a:xfrm rot="-808159">
            <a:off x="589902" y="2462530"/>
            <a:ext cx="211173" cy="211173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>
            <a:fillRect/>
          </a:stretch>
        </p:blipFill>
        <p:spPr>
          <a:xfrm rot="934841">
            <a:off x="3322067" y="2854147"/>
            <a:ext cx="211173" cy="211173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>
            <a:fillRect/>
          </a:stretch>
        </p:blipFill>
        <p:spPr>
          <a:xfrm rot="-1349169">
            <a:off x="4725680" y="1904807"/>
            <a:ext cx="211173" cy="211173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>
            <a:fillRect/>
          </a:stretch>
        </p:blipFill>
        <p:spPr>
          <a:xfrm rot="768021">
            <a:off x="4649480" y="343786"/>
            <a:ext cx="211173" cy="21117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870AB00-FDAD-4111-9A9B-D712E5DF279D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301" y="917032"/>
            <a:ext cx="804707" cy="80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796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BD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17412" y="96184"/>
            <a:ext cx="5095476" cy="3587631"/>
          </a:xfrm>
          <a:prstGeom prst="rect">
            <a:avLst/>
          </a:prstGeom>
        </p:spPr>
      </p:pic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2074445" y="2477029"/>
            <a:ext cx="1179110" cy="55505"/>
            <a:chOff x="0" y="0"/>
            <a:chExt cx="30988000" cy="14732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0980382" cy="1473200"/>
            </a:xfrm>
            <a:custGeom>
              <a:avLst/>
              <a:gdLst/>
              <a:ahLst/>
              <a:cxnLst/>
              <a:rect l="l" t="t" r="r" b="b"/>
              <a:pathLst>
                <a:path w="30980382" h="1473200">
                  <a:moveTo>
                    <a:pt x="30607000" y="711200"/>
                  </a:moveTo>
                  <a:cubicBezTo>
                    <a:pt x="30224729" y="711200"/>
                    <a:pt x="30054550" y="591820"/>
                    <a:pt x="29819600" y="425450"/>
                  </a:cubicBezTo>
                  <a:cubicBezTo>
                    <a:pt x="29550361" y="236220"/>
                    <a:pt x="29216350" y="0"/>
                    <a:pt x="28591511" y="0"/>
                  </a:cubicBezTo>
                  <a:cubicBezTo>
                    <a:pt x="27966671" y="0"/>
                    <a:pt x="27632661" y="236220"/>
                    <a:pt x="27364689" y="425450"/>
                  </a:cubicBezTo>
                  <a:cubicBezTo>
                    <a:pt x="27129739" y="591820"/>
                    <a:pt x="26959561" y="711200"/>
                    <a:pt x="26577289" y="711200"/>
                  </a:cubicBezTo>
                  <a:cubicBezTo>
                    <a:pt x="26195018" y="711200"/>
                    <a:pt x="26024839" y="591820"/>
                    <a:pt x="25789889" y="425450"/>
                  </a:cubicBezTo>
                  <a:cubicBezTo>
                    <a:pt x="25520650" y="236220"/>
                    <a:pt x="25186639" y="0"/>
                    <a:pt x="24561800" y="0"/>
                  </a:cubicBezTo>
                  <a:cubicBezTo>
                    <a:pt x="23936961" y="0"/>
                    <a:pt x="23602950" y="236220"/>
                    <a:pt x="23334980" y="425450"/>
                  </a:cubicBezTo>
                  <a:cubicBezTo>
                    <a:pt x="23100030" y="591820"/>
                    <a:pt x="22929850" y="711200"/>
                    <a:pt x="22547580" y="711200"/>
                  </a:cubicBezTo>
                  <a:cubicBezTo>
                    <a:pt x="22165311" y="711200"/>
                    <a:pt x="21995130" y="591820"/>
                    <a:pt x="21760180" y="425450"/>
                  </a:cubicBezTo>
                  <a:cubicBezTo>
                    <a:pt x="21489670" y="236220"/>
                    <a:pt x="21155661" y="0"/>
                    <a:pt x="20532089" y="0"/>
                  </a:cubicBezTo>
                  <a:cubicBezTo>
                    <a:pt x="19907250" y="0"/>
                    <a:pt x="19573239" y="236220"/>
                    <a:pt x="19305270" y="425450"/>
                  </a:cubicBezTo>
                  <a:cubicBezTo>
                    <a:pt x="19070320" y="591820"/>
                    <a:pt x="18900139" y="711200"/>
                    <a:pt x="18517870" y="711200"/>
                  </a:cubicBezTo>
                  <a:cubicBezTo>
                    <a:pt x="18135600" y="711200"/>
                    <a:pt x="17965420" y="591820"/>
                    <a:pt x="17730470" y="425450"/>
                  </a:cubicBezTo>
                  <a:cubicBezTo>
                    <a:pt x="17459961" y="236220"/>
                    <a:pt x="17125950" y="0"/>
                    <a:pt x="16501111" y="0"/>
                  </a:cubicBezTo>
                  <a:cubicBezTo>
                    <a:pt x="15876271" y="0"/>
                    <a:pt x="15542261" y="236220"/>
                    <a:pt x="15274291" y="425450"/>
                  </a:cubicBezTo>
                  <a:cubicBezTo>
                    <a:pt x="15039341" y="591820"/>
                    <a:pt x="14869161" y="711200"/>
                    <a:pt x="14486891" y="711200"/>
                  </a:cubicBezTo>
                  <a:cubicBezTo>
                    <a:pt x="14104621" y="711200"/>
                    <a:pt x="13934441" y="591820"/>
                    <a:pt x="13699491" y="425450"/>
                  </a:cubicBezTo>
                  <a:cubicBezTo>
                    <a:pt x="13430250" y="236220"/>
                    <a:pt x="13096239" y="0"/>
                    <a:pt x="12471400" y="0"/>
                  </a:cubicBezTo>
                  <a:cubicBezTo>
                    <a:pt x="11846561" y="0"/>
                    <a:pt x="11512550" y="236220"/>
                    <a:pt x="11244580" y="425450"/>
                  </a:cubicBezTo>
                  <a:cubicBezTo>
                    <a:pt x="11009630" y="591820"/>
                    <a:pt x="10839450" y="711200"/>
                    <a:pt x="10457180" y="711200"/>
                  </a:cubicBezTo>
                  <a:cubicBezTo>
                    <a:pt x="10074911" y="711200"/>
                    <a:pt x="9904730" y="591820"/>
                    <a:pt x="9669780" y="425450"/>
                  </a:cubicBezTo>
                  <a:cubicBezTo>
                    <a:pt x="9400540" y="236220"/>
                    <a:pt x="9065260" y="0"/>
                    <a:pt x="8441690" y="0"/>
                  </a:cubicBezTo>
                  <a:cubicBezTo>
                    <a:pt x="7818120" y="0"/>
                    <a:pt x="7482840" y="236220"/>
                    <a:pt x="7213600" y="425450"/>
                  </a:cubicBezTo>
                  <a:cubicBezTo>
                    <a:pt x="6978650" y="591820"/>
                    <a:pt x="6808470" y="711200"/>
                    <a:pt x="6426200" y="711200"/>
                  </a:cubicBezTo>
                  <a:cubicBezTo>
                    <a:pt x="6043930" y="711200"/>
                    <a:pt x="5873750" y="591820"/>
                    <a:pt x="5638800" y="425450"/>
                  </a:cubicBezTo>
                  <a:cubicBezTo>
                    <a:pt x="5369560" y="236220"/>
                    <a:pt x="5035550" y="0"/>
                    <a:pt x="4410710" y="0"/>
                  </a:cubicBezTo>
                  <a:cubicBezTo>
                    <a:pt x="3785870" y="0"/>
                    <a:pt x="3451860" y="236220"/>
                    <a:pt x="3183890" y="425450"/>
                  </a:cubicBezTo>
                  <a:cubicBezTo>
                    <a:pt x="2948940" y="591820"/>
                    <a:pt x="2778760" y="711200"/>
                    <a:pt x="2396490" y="711200"/>
                  </a:cubicBezTo>
                  <a:cubicBezTo>
                    <a:pt x="2014220" y="711200"/>
                    <a:pt x="1844040" y="591820"/>
                    <a:pt x="1609090" y="425450"/>
                  </a:cubicBezTo>
                  <a:cubicBezTo>
                    <a:pt x="1339850" y="236220"/>
                    <a:pt x="1005840" y="0"/>
                    <a:pt x="381000" y="0"/>
                  </a:cubicBezTo>
                  <a:cubicBezTo>
                    <a:pt x="170180" y="0"/>
                    <a:pt x="0" y="170180"/>
                    <a:pt x="0" y="381000"/>
                  </a:cubicBezTo>
                  <a:cubicBezTo>
                    <a:pt x="0" y="591820"/>
                    <a:pt x="170180" y="762000"/>
                    <a:pt x="381000" y="762000"/>
                  </a:cubicBezTo>
                  <a:cubicBezTo>
                    <a:pt x="763270" y="762000"/>
                    <a:pt x="933450" y="881380"/>
                    <a:pt x="1168400" y="1047750"/>
                  </a:cubicBezTo>
                  <a:cubicBezTo>
                    <a:pt x="1436370" y="1236980"/>
                    <a:pt x="1770380" y="1473200"/>
                    <a:pt x="2395220" y="1473200"/>
                  </a:cubicBezTo>
                  <a:cubicBezTo>
                    <a:pt x="3020060" y="1473200"/>
                    <a:pt x="3354070" y="1236980"/>
                    <a:pt x="3622040" y="1047750"/>
                  </a:cubicBezTo>
                  <a:cubicBezTo>
                    <a:pt x="3856990" y="881380"/>
                    <a:pt x="4027170" y="762000"/>
                    <a:pt x="4409440" y="762000"/>
                  </a:cubicBezTo>
                  <a:cubicBezTo>
                    <a:pt x="4791710" y="762000"/>
                    <a:pt x="4961890" y="881380"/>
                    <a:pt x="5196840" y="1047750"/>
                  </a:cubicBezTo>
                  <a:cubicBezTo>
                    <a:pt x="5467350" y="1236980"/>
                    <a:pt x="5801360" y="1473200"/>
                    <a:pt x="6426200" y="1473200"/>
                  </a:cubicBezTo>
                  <a:cubicBezTo>
                    <a:pt x="7051040" y="1473200"/>
                    <a:pt x="7385050" y="1236980"/>
                    <a:pt x="7653020" y="1047750"/>
                  </a:cubicBezTo>
                  <a:cubicBezTo>
                    <a:pt x="7887970" y="881380"/>
                    <a:pt x="8058150" y="762000"/>
                    <a:pt x="8440420" y="762000"/>
                  </a:cubicBezTo>
                  <a:cubicBezTo>
                    <a:pt x="8822689" y="762000"/>
                    <a:pt x="8992870" y="881380"/>
                    <a:pt x="9227820" y="1047750"/>
                  </a:cubicBezTo>
                  <a:cubicBezTo>
                    <a:pt x="9495790" y="1236980"/>
                    <a:pt x="9829800" y="1473200"/>
                    <a:pt x="10454640" y="1473200"/>
                  </a:cubicBezTo>
                  <a:cubicBezTo>
                    <a:pt x="11079480" y="1473200"/>
                    <a:pt x="11413490" y="1236980"/>
                    <a:pt x="11681460" y="1047750"/>
                  </a:cubicBezTo>
                  <a:cubicBezTo>
                    <a:pt x="11918950" y="881380"/>
                    <a:pt x="12087860" y="762000"/>
                    <a:pt x="12471400" y="762000"/>
                  </a:cubicBezTo>
                  <a:cubicBezTo>
                    <a:pt x="12853670" y="762000"/>
                    <a:pt x="13023850" y="881380"/>
                    <a:pt x="13258800" y="1047750"/>
                  </a:cubicBezTo>
                  <a:cubicBezTo>
                    <a:pt x="13526770" y="1236980"/>
                    <a:pt x="13860780" y="1473200"/>
                    <a:pt x="14485620" y="1473200"/>
                  </a:cubicBezTo>
                  <a:cubicBezTo>
                    <a:pt x="15110459" y="1473200"/>
                    <a:pt x="15444470" y="1236980"/>
                    <a:pt x="15712439" y="1047750"/>
                  </a:cubicBezTo>
                  <a:cubicBezTo>
                    <a:pt x="15947389" y="881380"/>
                    <a:pt x="16117570" y="762000"/>
                    <a:pt x="16499839" y="762000"/>
                  </a:cubicBezTo>
                  <a:cubicBezTo>
                    <a:pt x="16882109" y="762000"/>
                    <a:pt x="17052289" y="881380"/>
                    <a:pt x="17287239" y="1047750"/>
                  </a:cubicBezTo>
                  <a:cubicBezTo>
                    <a:pt x="17555209" y="1236980"/>
                    <a:pt x="17889220" y="1473200"/>
                    <a:pt x="18514059" y="1473200"/>
                  </a:cubicBezTo>
                  <a:cubicBezTo>
                    <a:pt x="19138898" y="1473200"/>
                    <a:pt x="19472909" y="1236980"/>
                    <a:pt x="19740879" y="1047750"/>
                  </a:cubicBezTo>
                  <a:cubicBezTo>
                    <a:pt x="19975829" y="881380"/>
                    <a:pt x="20146009" y="762000"/>
                    <a:pt x="20528279" y="762000"/>
                  </a:cubicBezTo>
                  <a:cubicBezTo>
                    <a:pt x="20910548" y="762000"/>
                    <a:pt x="21080729" y="881380"/>
                    <a:pt x="21315679" y="1047750"/>
                  </a:cubicBezTo>
                  <a:cubicBezTo>
                    <a:pt x="21583648" y="1236980"/>
                    <a:pt x="21917659" y="1473200"/>
                    <a:pt x="22542498" y="1473200"/>
                  </a:cubicBezTo>
                  <a:cubicBezTo>
                    <a:pt x="23167338" y="1473200"/>
                    <a:pt x="23501348" y="1236980"/>
                    <a:pt x="23769318" y="1047750"/>
                  </a:cubicBezTo>
                  <a:cubicBezTo>
                    <a:pt x="24004268" y="881380"/>
                    <a:pt x="24174448" y="762000"/>
                    <a:pt x="24556718" y="762000"/>
                  </a:cubicBezTo>
                  <a:cubicBezTo>
                    <a:pt x="24938988" y="762000"/>
                    <a:pt x="25109168" y="881380"/>
                    <a:pt x="25344118" y="1047750"/>
                  </a:cubicBezTo>
                  <a:cubicBezTo>
                    <a:pt x="25612088" y="1236980"/>
                    <a:pt x="25946098" y="1473200"/>
                    <a:pt x="26570939" y="1473200"/>
                  </a:cubicBezTo>
                  <a:cubicBezTo>
                    <a:pt x="27195779" y="1473200"/>
                    <a:pt x="27529789" y="1236980"/>
                    <a:pt x="27797761" y="1047750"/>
                  </a:cubicBezTo>
                  <a:cubicBezTo>
                    <a:pt x="28032711" y="881380"/>
                    <a:pt x="28202889" y="762000"/>
                    <a:pt x="28585161" y="762000"/>
                  </a:cubicBezTo>
                  <a:cubicBezTo>
                    <a:pt x="28967432" y="762000"/>
                    <a:pt x="29137611" y="881380"/>
                    <a:pt x="29372561" y="1047750"/>
                  </a:cubicBezTo>
                  <a:cubicBezTo>
                    <a:pt x="29640532" y="1236980"/>
                    <a:pt x="29974539" y="1473200"/>
                    <a:pt x="30599382" y="1473200"/>
                  </a:cubicBezTo>
                  <a:cubicBezTo>
                    <a:pt x="30810203" y="1473200"/>
                    <a:pt x="30980382" y="1303020"/>
                    <a:pt x="30980382" y="1092200"/>
                  </a:cubicBezTo>
                  <a:cubicBezTo>
                    <a:pt x="30980382" y="881380"/>
                    <a:pt x="30817821" y="711200"/>
                    <a:pt x="30607003" y="711200"/>
                  </a:cubicBezTo>
                  <a:close/>
                </a:path>
              </a:pathLst>
            </a:custGeom>
            <a:solidFill>
              <a:srgbClr val="0FBDE5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206550" y="555189"/>
            <a:ext cx="4743450" cy="699079"/>
            <a:chOff x="0" y="0"/>
            <a:chExt cx="6324600" cy="932106"/>
          </a:xfrm>
        </p:grpSpPr>
        <p:sp>
          <p:nvSpPr>
            <p:cNvPr id="6" name="TextBox 6"/>
            <p:cNvSpPr txBox="1"/>
            <p:nvPr/>
          </p:nvSpPr>
          <p:spPr>
            <a:xfrm>
              <a:off x="831850" y="-19050"/>
              <a:ext cx="4622928" cy="2355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49"/>
                </a:lnSpc>
              </a:pPr>
              <a:endParaRPr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25148"/>
              <a:ext cx="6324600" cy="8069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071"/>
                </a:lnSpc>
              </a:pPr>
              <a:r>
                <a:rPr lang="en-US" sz="3622" spc="144" dirty="0">
                  <a:solidFill>
                    <a:srgbClr val="0FBDE5"/>
                  </a:solidFill>
                  <a:latin typeface="Lilita One"/>
                </a:rPr>
                <a:t>MY NANNY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92275" y="2825508"/>
            <a:ext cx="4743450" cy="626864"/>
            <a:chOff x="0" y="0"/>
            <a:chExt cx="6324600" cy="1537314"/>
          </a:xfrm>
        </p:grpSpPr>
        <p:sp>
          <p:nvSpPr>
            <p:cNvPr id="9" name="TextBox 9"/>
            <p:cNvSpPr txBox="1"/>
            <p:nvPr/>
          </p:nvSpPr>
          <p:spPr>
            <a:xfrm>
              <a:off x="831850" y="-19050"/>
              <a:ext cx="4622928" cy="15563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49"/>
                </a:lnSpc>
              </a:pPr>
              <a:r>
                <a:rPr lang="en-US" sz="1106" spc="66" dirty="0">
                  <a:solidFill>
                    <a:srgbClr val="0FBDE5"/>
                  </a:solidFill>
                  <a:latin typeface="Montserrat Classic"/>
                </a:rPr>
                <a:t>TOSHKENT SHAHRIDAGI AJOU UNIVERSITETI 2 BOSQICH TALABASI:</a:t>
              </a:r>
            </a:p>
            <a:p>
              <a:pPr algn="ctr">
                <a:lnSpc>
                  <a:spcPts val="1829"/>
                </a:lnSpc>
              </a:pPr>
              <a:r>
                <a:rPr lang="en-US" sz="1306" spc="78" dirty="0">
                  <a:solidFill>
                    <a:srgbClr val="0FBDE5"/>
                  </a:solidFill>
                  <a:latin typeface="Montserrat Classic Bold"/>
                </a:rPr>
                <a:t>HOSHIMALIYEV MUHAMMAD</a:t>
              </a:r>
              <a:r>
                <a:rPr lang="en-US" sz="1306" spc="78" dirty="0">
                  <a:solidFill>
                    <a:srgbClr val="0FBDE5"/>
                  </a:solidFill>
                  <a:latin typeface="Montserrat Classic"/>
                </a:rPr>
                <a:t> </a:t>
              </a:r>
            </a:p>
            <a:p>
              <a:pPr algn="ctr">
                <a:lnSpc>
                  <a:spcPts val="1549"/>
                </a:lnSpc>
              </a:pPr>
              <a:endParaRPr lang="en-US" sz="1306" spc="78" dirty="0">
                <a:solidFill>
                  <a:srgbClr val="0FBDE5"/>
                </a:solidFill>
                <a:latin typeface="Montserrat Classic"/>
              </a:endParaRPr>
            </a:p>
            <a:p>
              <a:pPr algn="ctr">
                <a:lnSpc>
                  <a:spcPts val="1549"/>
                </a:lnSpc>
              </a:pPr>
              <a:endParaRPr lang="en-US" sz="1306" spc="78" dirty="0">
                <a:solidFill>
                  <a:srgbClr val="0FBDE5"/>
                </a:solidFill>
                <a:latin typeface="Montserrat Classic"/>
              </a:endParaRPr>
            </a:p>
            <a:p>
              <a:pPr algn="ctr">
                <a:lnSpc>
                  <a:spcPts val="1549"/>
                </a:lnSpc>
              </a:pPr>
              <a:endParaRPr lang="en-US" sz="1306" spc="78" dirty="0">
                <a:solidFill>
                  <a:srgbClr val="0FBDE5"/>
                </a:solidFill>
                <a:latin typeface="Montserrat Classic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25148"/>
              <a:ext cx="6324600" cy="8069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071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92275" y="1239981"/>
            <a:ext cx="4743450" cy="948786"/>
            <a:chOff x="0" y="-19049"/>
            <a:chExt cx="6324600" cy="1265049"/>
          </a:xfrm>
        </p:grpSpPr>
        <p:sp>
          <p:nvSpPr>
            <p:cNvPr id="12" name="TextBox 12"/>
            <p:cNvSpPr txBox="1"/>
            <p:nvPr/>
          </p:nvSpPr>
          <p:spPr>
            <a:xfrm>
              <a:off x="831851" y="-19049"/>
              <a:ext cx="4622928" cy="12650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49"/>
                </a:lnSpc>
              </a:pPr>
              <a:r>
                <a:rPr lang="en-US" sz="1106" spc="66" dirty="0">
                  <a:solidFill>
                    <a:srgbClr val="0FBDE5"/>
                  </a:solidFill>
                  <a:latin typeface="Montserrat Classic"/>
                </a:rPr>
                <a:t>“2021 YIL –YOSHLARNI QO`LLAB QUVVATLASH VA AHOLI SALOMATLIGINI MUSTAHKAMLASH YILI”</a:t>
              </a:r>
              <a:r>
                <a:rPr lang="en-US" sz="1200" spc="72" dirty="0">
                  <a:solidFill>
                    <a:srgbClr val="0FBDE5"/>
                  </a:solidFill>
                  <a:latin typeface="Arimo"/>
                </a:rPr>
                <a:t> </a:t>
              </a:r>
            </a:p>
            <a:p>
              <a:pPr algn="ctr">
                <a:lnSpc>
                  <a:spcPts val="1549"/>
                </a:lnSpc>
              </a:pPr>
              <a:r>
                <a:rPr lang="en-US" sz="1200" spc="72" dirty="0">
                  <a:solidFill>
                    <a:srgbClr val="0FBDE5"/>
                  </a:solidFill>
                  <a:latin typeface="Arimo"/>
                </a:rPr>
                <a:t>“My nanny” </a:t>
              </a:r>
              <a:r>
                <a:rPr lang="en-US" sz="1200" spc="72" dirty="0" err="1">
                  <a:solidFill>
                    <a:srgbClr val="0FBDE5"/>
                  </a:solidFill>
                  <a:latin typeface="Arimo"/>
                </a:rPr>
                <a:t>veb-sayt</a:t>
              </a:r>
              <a:r>
                <a:rPr lang="en-US" sz="1200" spc="72" dirty="0">
                  <a:solidFill>
                    <a:srgbClr val="0FBDE5"/>
                  </a:solidFill>
                  <a:latin typeface="Arimo"/>
                </a:rPr>
                <a:t> </a:t>
              </a:r>
              <a:r>
                <a:rPr lang="en-US" sz="1200" spc="72" dirty="0" err="1">
                  <a:solidFill>
                    <a:srgbClr val="0FBDE5"/>
                  </a:solidFill>
                  <a:latin typeface="Arimo"/>
                </a:rPr>
                <a:t>va</a:t>
              </a:r>
              <a:r>
                <a:rPr lang="en-US" sz="1200" spc="72" dirty="0">
                  <a:solidFill>
                    <a:srgbClr val="0FBDE5"/>
                  </a:solidFill>
                  <a:latin typeface="Arimo"/>
                </a:rPr>
                <a:t> </a:t>
              </a:r>
              <a:r>
                <a:rPr lang="en-US" sz="1200" spc="72" dirty="0" err="1">
                  <a:solidFill>
                    <a:srgbClr val="0FBDE5"/>
                  </a:solidFill>
                  <a:latin typeface="Arimo"/>
                </a:rPr>
                <a:t>mobil</a:t>
              </a:r>
              <a:r>
                <a:rPr lang="en-US" sz="1200" spc="72" dirty="0">
                  <a:solidFill>
                    <a:srgbClr val="0FBDE5"/>
                  </a:solidFill>
                  <a:latin typeface="Arimo"/>
                </a:rPr>
                <a:t> </a:t>
              </a:r>
              <a:r>
                <a:rPr lang="en-US" sz="1200" spc="72" dirty="0" err="1">
                  <a:solidFill>
                    <a:srgbClr val="0FBDE5"/>
                  </a:solidFill>
                  <a:latin typeface="Arimo"/>
                </a:rPr>
                <a:t>ilovasini</a:t>
              </a:r>
              <a:r>
                <a:rPr lang="en-US" sz="1200" spc="72" dirty="0">
                  <a:solidFill>
                    <a:srgbClr val="0FBDE5"/>
                  </a:solidFill>
                  <a:latin typeface="Arimo"/>
                </a:rPr>
                <a:t> </a:t>
              </a:r>
              <a:r>
                <a:rPr lang="en-US" sz="1200" spc="72" dirty="0" err="1">
                  <a:solidFill>
                    <a:srgbClr val="0FBDE5"/>
                  </a:solidFill>
                  <a:latin typeface="Arimo"/>
                </a:rPr>
                <a:t>ishlab</a:t>
              </a:r>
              <a:r>
                <a:rPr lang="en-US" sz="1200" spc="72" dirty="0">
                  <a:solidFill>
                    <a:srgbClr val="0FBDE5"/>
                  </a:solidFill>
                  <a:latin typeface="Arimo"/>
                </a:rPr>
                <a:t> </a:t>
              </a:r>
              <a:r>
                <a:rPr lang="en-US" sz="1200" spc="72" dirty="0" err="1">
                  <a:solidFill>
                    <a:srgbClr val="0FBDE5"/>
                  </a:solidFill>
                  <a:latin typeface="Arimo"/>
                </a:rPr>
                <a:t>chiqish</a:t>
              </a:r>
              <a:r>
                <a:rPr lang="en-US" sz="1200" spc="72" dirty="0">
                  <a:solidFill>
                    <a:srgbClr val="0FBDE5"/>
                  </a:solidFill>
                  <a:latin typeface="Arimo"/>
                </a:rPr>
                <a:t> </a:t>
              </a:r>
              <a:r>
                <a:rPr lang="en-US" sz="1200" spc="72" dirty="0" err="1">
                  <a:solidFill>
                    <a:srgbClr val="0FBDE5"/>
                  </a:solidFill>
                  <a:latin typeface="Arimo"/>
                </a:rPr>
                <a:t>va</a:t>
              </a:r>
              <a:r>
                <a:rPr lang="en-US" sz="1200" spc="72" dirty="0">
                  <a:solidFill>
                    <a:srgbClr val="0FBDE5"/>
                  </a:solidFill>
                  <a:latin typeface="Arimo"/>
                </a:rPr>
                <a:t> </a:t>
              </a:r>
              <a:r>
                <a:rPr lang="en-US" sz="1200" spc="72" dirty="0" err="1">
                  <a:solidFill>
                    <a:srgbClr val="0FBDE5"/>
                  </a:solidFill>
                  <a:latin typeface="Arimo"/>
                </a:rPr>
                <a:t>amaliyotga</a:t>
              </a:r>
              <a:r>
                <a:rPr lang="en-US" sz="1200" spc="72" dirty="0">
                  <a:solidFill>
                    <a:srgbClr val="0FBDE5"/>
                  </a:solidFill>
                  <a:latin typeface="Arimo"/>
                </a:rPr>
                <a:t> </a:t>
              </a:r>
              <a:r>
                <a:rPr lang="en-US" sz="1200" spc="72" dirty="0" err="1">
                  <a:solidFill>
                    <a:srgbClr val="0FBDE5"/>
                  </a:solidFill>
                  <a:latin typeface="Arimo"/>
                </a:rPr>
                <a:t>tadbiq</a:t>
              </a:r>
              <a:r>
                <a:rPr lang="en-US" sz="1200" spc="72" dirty="0">
                  <a:solidFill>
                    <a:srgbClr val="0FBDE5"/>
                  </a:solidFill>
                  <a:latin typeface="Arimo"/>
                </a:rPr>
                <a:t> </a:t>
              </a:r>
              <a:r>
                <a:rPr lang="en-US" sz="1200" spc="72" dirty="0" err="1">
                  <a:solidFill>
                    <a:srgbClr val="0FBDE5"/>
                  </a:solidFill>
                  <a:latin typeface="Arimo"/>
                </a:rPr>
                <a:t>etish</a:t>
              </a:r>
              <a:r>
                <a:rPr lang="en-US" sz="1200" spc="72" dirty="0">
                  <a:solidFill>
                    <a:srgbClr val="0FBDE5"/>
                  </a:solidFill>
                  <a:latin typeface="Arimo"/>
                </a:rPr>
                <a:t>.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25148"/>
              <a:ext cx="6324600" cy="8069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071"/>
                </a:lnSpc>
              </a:pPr>
              <a:endParaRPr/>
            </a:p>
          </p:txBody>
        </p:sp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1151737">
            <a:off x="470635" y="576116"/>
            <a:ext cx="554355" cy="657225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97" r="497"/>
          <a:stretch>
            <a:fillRect/>
          </a:stretch>
        </p:blipFill>
        <p:spPr>
          <a:xfrm rot="730533">
            <a:off x="4408102" y="1305051"/>
            <a:ext cx="558165" cy="718185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-1078071">
            <a:off x="604971" y="2536431"/>
            <a:ext cx="455295" cy="443865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 rot="-934869">
            <a:off x="1287124" y="2296881"/>
            <a:ext cx="211173" cy="211173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 rot="-934869">
            <a:off x="4451532" y="2073067"/>
            <a:ext cx="211173" cy="211173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 rot="-934869">
            <a:off x="4233058" y="1018615"/>
            <a:ext cx="211173" cy="211173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 rot="-934869">
            <a:off x="727032" y="1428491"/>
            <a:ext cx="211173" cy="211173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 rot="-934869">
            <a:off x="2757768" y="402481"/>
            <a:ext cx="211173" cy="211173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 rot="-934869">
            <a:off x="3017902" y="2589854"/>
            <a:ext cx="211173" cy="211173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 rot="-934869">
            <a:off x="4321465" y="2934111"/>
            <a:ext cx="211173" cy="21117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72F9488-AB1B-4014-9596-138F0B91DF5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131" y="305534"/>
            <a:ext cx="640948" cy="6409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BD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16262" y="96184"/>
            <a:ext cx="5095476" cy="3587631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26386" y="361950"/>
            <a:ext cx="4772664" cy="25111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484"/>
              </a:lnSpc>
            </a:pPr>
            <a:r>
              <a:rPr lang="en-US" sz="1400" dirty="0" err="1">
                <a:solidFill>
                  <a:srgbClr val="FF66C4"/>
                </a:solidFill>
                <a:latin typeface="Open Sans Extra Bold"/>
              </a:rPr>
              <a:t>Muammo</a:t>
            </a:r>
            <a:r>
              <a:rPr lang="en-US" sz="1400" dirty="0">
                <a:solidFill>
                  <a:srgbClr val="FF66C4"/>
                </a:solidFill>
                <a:latin typeface="Open Sans Extra Bold"/>
              </a:rPr>
              <a:t>:</a:t>
            </a:r>
            <a:endParaRPr lang="en-US" sz="800" dirty="0">
              <a:solidFill>
                <a:srgbClr val="000000"/>
              </a:solidFill>
              <a:latin typeface="Open Sans Extra Bold"/>
            </a:endParaRPr>
          </a:p>
          <a:p>
            <a:pPr>
              <a:lnSpc>
                <a:spcPts val="2484"/>
              </a:lnSpc>
            </a:pP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“</a:t>
            </a:r>
            <a:r>
              <a:rPr lang="en-US" sz="800" dirty="0" err="1">
                <a:solidFill>
                  <a:srgbClr val="0FBDE5"/>
                </a:solidFill>
                <a:latin typeface="Open Sans Extra Bold"/>
              </a:rPr>
              <a:t>Masal</a:t>
            </a: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”: Men </a:t>
            </a:r>
            <a:r>
              <a:rPr lang="en-US" sz="800" dirty="0" err="1">
                <a:solidFill>
                  <a:srgbClr val="0FBDE5"/>
                </a:solidFill>
                <a:latin typeface="Open Sans Extra Bold"/>
              </a:rPr>
              <a:t>ayolim</a:t>
            </a: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 </a:t>
            </a:r>
            <a:r>
              <a:rPr lang="en-US" sz="800" dirty="0" err="1">
                <a:solidFill>
                  <a:srgbClr val="0FBDE5"/>
                </a:solidFill>
                <a:latin typeface="Open Sans Extra Bold"/>
              </a:rPr>
              <a:t>blan</a:t>
            </a: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 </a:t>
            </a:r>
            <a:r>
              <a:rPr lang="en-US" sz="800" dirty="0" err="1">
                <a:solidFill>
                  <a:srgbClr val="0FBDE5"/>
                </a:solidFill>
                <a:latin typeface="Open Sans Extra Bold"/>
              </a:rPr>
              <a:t>tadbrga</a:t>
            </a: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 </a:t>
            </a:r>
            <a:r>
              <a:rPr lang="en-US" sz="800" dirty="0" err="1">
                <a:solidFill>
                  <a:srgbClr val="0FBDE5"/>
                </a:solidFill>
                <a:latin typeface="Open Sans Extra Bold"/>
              </a:rPr>
              <a:t>borishm</a:t>
            </a: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 </a:t>
            </a:r>
            <a:r>
              <a:rPr lang="en-US" sz="800" dirty="0" err="1">
                <a:solidFill>
                  <a:srgbClr val="0FBDE5"/>
                </a:solidFill>
                <a:latin typeface="Open Sans Extra Bold"/>
              </a:rPr>
              <a:t>kerak</a:t>
            </a: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, ammo </a:t>
            </a:r>
            <a:r>
              <a:rPr lang="en-US" sz="800" dirty="0" err="1">
                <a:solidFill>
                  <a:srgbClr val="0FBDE5"/>
                </a:solidFill>
                <a:latin typeface="Open Sans Extra Bold"/>
              </a:rPr>
              <a:t>meni</a:t>
            </a: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 </a:t>
            </a:r>
            <a:r>
              <a:rPr lang="en-US" sz="800" dirty="0" err="1">
                <a:solidFill>
                  <a:srgbClr val="0FBDE5"/>
                </a:solidFill>
                <a:latin typeface="Open Sans Extra Bold"/>
              </a:rPr>
              <a:t>farzandmga</a:t>
            </a: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 </a:t>
            </a:r>
            <a:r>
              <a:rPr lang="en-US" sz="800" dirty="0" err="1">
                <a:solidFill>
                  <a:srgbClr val="0FBDE5"/>
                </a:solidFill>
                <a:latin typeface="Open Sans Extra Bold"/>
              </a:rPr>
              <a:t>qarab</a:t>
            </a: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 </a:t>
            </a:r>
            <a:r>
              <a:rPr lang="en-US" sz="800" dirty="0" err="1">
                <a:solidFill>
                  <a:srgbClr val="0FBDE5"/>
                </a:solidFill>
                <a:latin typeface="Open Sans Extra Bold"/>
              </a:rPr>
              <a:t>turaydigan</a:t>
            </a: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 </a:t>
            </a:r>
            <a:r>
              <a:rPr lang="en-US" sz="800" dirty="0" err="1">
                <a:solidFill>
                  <a:srgbClr val="0FBDE5"/>
                </a:solidFill>
                <a:latin typeface="Open Sans Extra Bold"/>
              </a:rPr>
              <a:t>enaga</a:t>
            </a: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 </a:t>
            </a:r>
            <a:r>
              <a:rPr lang="en-US" sz="800" dirty="0" err="1">
                <a:solidFill>
                  <a:srgbClr val="0FBDE5"/>
                </a:solidFill>
                <a:latin typeface="Open Sans Extra Bold"/>
              </a:rPr>
              <a:t>kerak</a:t>
            </a: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 . </a:t>
            </a:r>
            <a:r>
              <a:rPr lang="en-US" sz="800" dirty="0" err="1">
                <a:solidFill>
                  <a:srgbClr val="0FBDE5"/>
                </a:solidFill>
                <a:latin typeface="Open Sans Extra Bold"/>
              </a:rPr>
              <a:t>Hozirgi</a:t>
            </a: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 </a:t>
            </a:r>
            <a:r>
              <a:rPr lang="en-US" sz="800" dirty="0" err="1">
                <a:solidFill>
                  <a:srgbClr val="0FBDE5"/>
                </a:solidFill>
                <a:latin typeface="Open Sans Extra Bold"/>
              </a:rPr>
              <a:t>kunda</a:t>
            </a: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 </a:t>
            </a:r>
            <a:r>
              <a:rPr lang="en-US" sz="800" dirty="0" err="1">
                <a:solidFill>
                  <a:srgbClr val="0FBDE5"/>
                </a:solidFill>
                <a:latin typeface="Open Sans Extra Bold"/>
              </a:rPr>
              <a:t>malakali</a:t>
            </a: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 </a:t>
            </a:r>
            <a:r>
              <a:rPr lang="en-US" sz="800" dirty="0" err="1">
                <a:solidFill>
                  <a:srgbClr val="0FBDE5"/>
                </a:solidFill>
                <a:latin typeface="Open Sans Extra Bold"/>
              </a:rPr>
              <a:t>enagalarni</a:t>
            </a: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  </a:t>
            </a:r>
            <a:r>
              <a:rPr lang="en-US" sz="800" dirty="0" err="1">
                <a:solidFill>
                  <a:srgbClr val="0FBDE5"/>
                </a:solidFill>
                <a:latin typeface="Open Sans Extra Bold"/>
              </a:rPr>
              <a:t>topish</a:t>
            </a: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 </a:t>
            </a:r>
            <a:r>
              <a:rPr lang="en-US" sz="800" dirty="0" err="1">
                <a:solidFill>
                  <a:srgbClr val="0FBDE5"/>
                </a:solidFill>
                <a:latin typeface="Open Sans Extra Bold"/>
              </a:rPr>
              <a:t>muammo</a:t>
            </a: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. </a:t>
            </a:r>
          </a:p>
          <a:p>
            <a:pPr>
              <a:lnSpc>
                <a:spcPts val="2484"/>
              </a:lnSpc>
            </a:pPr>
            <a:r>
              <a:rPr lang="en-US" sz="800" dirty="0" err="1">
                <a:solidFill>
                  <a:srgbClr val="0FBDE5"/>
                </a:solidFill>
                <a:latin typeface="Open Sans Extra Bold"/>
              </a:rPr>
              <a:t>Statistikaga</a:t>
            </a: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 </a:t>
            </a:r>
            <a:r>
              <a:rPr lang="en-US" sz="800" dirty="0" err="1">
                <a:solidFill>
                  <a:srgbClr val="0FBDE5"/>
                </a:solidFill>
                <a:latin typeface="Open Sans Extra Bold"/>
              </a:rPr>
              <a:t>ko`ra</a:t>
            </a: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 </a:t>
            </a:r>
            <a:r>
              <a:rPr lang="en-US" sz="800" b="1" dirty="0">
                <a:solidFill>
                  <a:srgbClr val="0FBDE5"/>
                </a:solidFill>
                <a:latin typeface="Open Sans Extra Bold"/>
              </a:rPr>
              <a:t>: </a:t>
            </a:r>
            <a:r>
              <a:rPr lang="en-GB" sz="800" b="1" i="0" dirty="0" err="1">
                <a:solidFill>
                  <a:srgbClr val="0FBDE5"/>
                </a:solidFill>
                <a:effectLst/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Yarim</a:t>
            </a:r>
            <a:r>
              <a:rPr lang="en-GB" sz="800" b="1" i="0" dirty="0">
                <a:solidFill>
                  <a:srgbClr val="0FBDE5"/>
                </a:solidFill>
                <a:effectLst/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 </a:t>
            </a:r>
            <a:r>
              <a:rPr lang="en-GB" sz="800" b="1" i="0" dirty="0" err="1">
                <a:solidFill>
                  <a:srgbClr val="0FBDE5"/>
                </a:solidFill>
                <a:effectLst/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yil</a:t>
            </a:r>
            <a:r>
              <a:rPr lang="en-GB" sz="800" b="1" i="0" dirty="0">
                <a:solidFill>
                  <a:srgbClr val="0FBDE5"/>
                </a:solidFill>
                <a:effectLst/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 </a:t>
            </a:r>
            <a:r>
              <a:rPr lang="en-GB" sz="800" b="1" i="0" dirty="0" err="1">
                <a:solidFill>
                  <a:srgbClr val="0FBDE5"/>
                </a:solidFill>
                <a:effectLst/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ichida</a:t>
            </a:r>
            <a:r>
              <a:rPr lang="en-GB" sz="800" b="1" i="0" dirty="0">
                <a:solidFill>
                  <a:srgbClr val="0FBDE5"/>
                </a:solidFill>
                <a:effectLst/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 </a:t>
            </a:r>
            <a:r>
              <a:rPr lang="en-GB" sz="800" b="1" i="0" dirty="0" err="1">
                <a:solidFill>
                  <a:srgbClr val="0FBDE5"/>
                </a:solidFill>
                <a:effectLst/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O‘zbekistonning</a:t>
            </a:r>
            <a:r>
              <a:rPr lang="en-GB" sz="800" b="1" i="0" dirty="0">
                <a:solidFill>
                  <a:srgbClr val="0FBDE5"/>
                </a:solidFill>
                <a:effectLst/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 </a:t>
            </a:r>
            <a:r>
              <a:rPr lang="en-GB" sz="800" b="1" i="0" dirty="0" err="1">
                <a:solidFill>
                  <a:srgbClr val="0FBDE5"/>
                </a:solidFill>
                <a:effectLst/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doimiy</a:t>
            </a:r>
            <a:r>
              <a:rPr lang="en-GB" sz="800" b="1" i="0" dirty="0">
                <a:solidFill>
                  <a:srgbClr val="0FBDE5"/>
                </a:solidFill>
                <a:effectLst/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 </a:t>
            </a:r>
            <a:r>
              <a:rPr lang="en-GB" sz="800" b="1" i="0" dirty="0" err="1">
                <a:solidFill>
                  <a:srgbClr val="0FBDE5"/>
                </a:solidFill>
                <a:effectLst/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aholisi</a:t>
            </a:r>
            <a:r>
              <a:rPr lang="en-GB" sz="800" b="1" i="0" dirty="0">
                <a:solidFill>
                  <a:srgbClr val="0FBDE5"/>
                </a:solidFill>
                <a:effectLst/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 </a:t>
            </a:r>
            <a:r>
              <a:rPr lang="en-GB" sz="800" b="1" i="0" dirty="0" err="1">
                <a:solidFill>
                  <a:srgbClr val="0FBDE5"/>
                </a:solidFill>
                <a:effectLst/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soni</a:t>
            </a:r>
            <a:r>
              <a:rPr lang="en-GB" sz="800" b="1" i="0" dirty="0">
                <a:solidFill>
                  <a:srgbClr val="0FBDE5"/>
                </a:solidFill>
                <a:effectLst/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 301,3 </a:t>
            </a:r>
            <a:r>
              <a:rPr lang="en-GB" sz="800" b="1" i="0" dirty="0" err="1">
                <a:solidFill>
                  <a:srgbClr val="0FBDE5"/>
                </a:solidFill>
                <a:effectLst/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ming</a:t>
            </a:r>
            <a:r>
              <a:rPr lang="en-GB" sz="800" b="1" i="0" dirty="0">
                <a:solidFill>
                  <a:srgbClr val="0FBDE5"/>
                </a:solidFill>
                <a:effectLst/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 </a:t>
            </a:r>
            <a:r>
              <a:rPr lang="en-GB" sz="800" b="1" i="0" dirty="0" err="1">
                <a:solidFill>
                  <a:srgbClr val="0FBDE5"/>
                </a:solidFill>
                <a:effectLst/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kishiga</a:t>
            </a:r>
            <a:r>
              <a:rPr lang="en-GB" sz="800" b="1" i="0" dirty="0">
                <a:solidFill>
                  <a:srgbClr val="0FBDE5"/>
                </a:solidFill>
                <a:effectLst/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 </a:t>
            </a:r>
            <a:r>
              <a:rPr lang="en-GB" sz="800" b="1" i="0" dirty="0" err="1">
                <a:solidFill>
                  <a:srgbClr val="0FBDE5"/>
                </a:solidFill>
                <a:effectLst/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yoki</a:t>
            </a:r>
            <a:r>
              <a:rPr lang="en-GB" sz="800" b="1" i="0" dirty="0">
                <a:solidFill>
                  <a:srgbClr val="0FBDE5"/>
                </a:solidFill>
                <a:effectLst/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 0,9 </a:t>
            </a:r>
            <a:r>
              <a:rPr lang="en-GB" sz="800" b="1" i="0" dirty="0" err="1">
                <a:solidFill>
                  <a:srgbClr val="0FBDE5"/>
                </a:solidFill>
                <a:effectLst/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foizga</a:t>
            </a:r>
            <a:r>
              <a:rPr lang="en-GB" sz="800" b="1" i="0" dirty="0">
                <a:solidFill>
                  <a:srgbClr val="0FBDE5"/>
                </a:solidFill>
                <a:effectLst/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 </a:t>
            </a:r>
            <a:r>
              <a:rPr lang="en-GB" sz="800" b="1" i="0" dirty="0" err="1">
                <a:solidFill>
                  <a:srgbClr val="0FBDE5"/>
                </a:solidFill>
                <a:effectLst/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oshib</a:t>
            </a:r>
            <a:r>
              <a:rPr lang="en-GB" sz="800" b="1" i="0" dirty="0">
                <a:solidFill>
                  <a:srgbClr val="0FBDE5"/>
                </a:solidFill>
                <a:effectLst/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, 34,86 </a:t>
            </a:r>
            <a:r>
              <a:rPr lang="en-GB" sz="800" b="1" i="0" dirty="0" err="1">
                <a:solidFill>
                  <a:srgbClr val="0FBDE5"/>
                </a:solidFill>
                <a:effectLst/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mln</a:t>
            </a:r>
            <a:r>
              <a:rPr lang="en-GB" sz="800" b="1" i="0" dirty="0">
                <a:solidFill>
                  <a:srgbClr val="0FBDE5"/>
                </a:solidFill>
                <a:effectLst/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 </a:t>
            </a:r>
            <a:r>
              <a:rPr lang="en-GB" sz="800" b="1" i="0" dirty="0" err="1">
                <a:solidFill>
                  <a:srgbClr val="0FBDE5"/>
                </a:solidFill>
                <a:effectLst/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nafarga</a:t>
            </a:r>
            <a:r>
              <a:rPr lang="en-GB" sz="800" b="1" i="0" dirty="0">
                <a:solidFill>
                  <a:srgbClr val="0FBDE5"/>
                </a:solidFill>
                <a:effectLst/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 </a:t>
            </a:r>
            <a:r>
              <a:rPr lang="en-GB" sz="800" b="1" i="0" dirty="0" err="1">
                <a:solidFill>
                  <a:srgbClr val="0FBDE5"/>
                </a:solidFill>
                <a:effectLst/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yetdi</a:t>
            </a:r>
            <a:r>
              <a:rPr lang="en-GB" sz="800" b="1" i="0" dirty="0">
                <a:solidFill>
                  <a:srgbClr val="0FBDE5"/>
                </a:solidFill>
                <a:effectLst/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. </a:t>
            </a:r>
            <a:r>
              <a:rPr lang="en-GB" sz="800" b="1" i="0" dirty="0" err="1">
                <a:solidFill>
                  <a:srgbClr val="0FBDE5"/>
                </a:solidFill>
                <a:effectLst/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Tug‘ilish</a:t>
            </a:r>
            <a:r>
              <a:rPr lang="en-GB" sz="800" b="1" i="0" dirty="0">
                <a:solidFill>
                  <a:srgbClr val="0FBDE5"/>
                </a:solidFill>
                <a:effectLst/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 </a:t>
            </a:r>
            <a:r>
              <a:rPr lang="en-GB" sz="800" b="1" i="0" dirty="0" err="1">
                <a:solidFill>
                  <a:srgbClr val="0FBDE5"/>
                </a:solidFill>
                <a:effectLst/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darajasi</a:t>
            </a:r>
            <a:r>
              <a:rPr lang="en-GB" sz="800" b="1" i="0" dirty="0">
                <a:solidFill>
                  <a:srgbClr val="0FBDE5"/>
                </a:solidFill>
                <a:effectLst/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 2020 </a:t>
            </a:r>
            <a:r>
              <a:rPr lang="en-GB" sz="800" b="1" i="0" dirty="0" err="1">
                <a:solidFill>
                  <a:srgbClr val="0FBDE5"/>
                </a:solidFill>
                <a:effectLst/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yilning</a:t>
            </a:r>
            <a:r>
              <a:rPr lang="en-GB" sz="800" b="1" i="0" dirty="0">
                <a:solidFill>
                  <a:srgbClr val="0FBDE5"/>
                </a:solidFill>
                <a:effectLst/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 </a:t>
            </a:r>
            <a:r>
              <a:rPr lang="en-GB" sz="800" b="1" i="0" dirty="0" err="1">
                <a:solidFill>
                  <a:srgbClr val="0FBDE5"/>
                </a:solidFill>
                <a:effectLst/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birinchi</a:t>
            </a:r>
            <a:r>
              <a:rPr lang="en-GB" sz="800" b="1" i="0" dirty="0">
                <a:solidFill>
                  <a:srgbClr val="0FBDE5"/>
                </a:solidFill>
                <a:effectLst/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 </a:t>
            </a:r>
            <a:r>
              <a:rPr lang="en-GB" sz="800" b="1" i="0" dirty="0" err="1">
                <a:solidFill>
                  <a:srgbClr val="0FBDE5"/>
                </a:solidFill>
                <a:effectLst/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yarmiga</a:t>
            </a:r>
            <a:r>
              <a:rPr lang="en-GB" sz="800" b="1" i="0" dirty="0">
                <a:solidFill>
                  <a:srgbClr val="0FBDE5"/>
                </a:solidFill>
                <a:effectLst/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 </a:t>
            </a:r>
            <a:r>
              <a:rPr lang="en-GB" sz="800" b="1" i="0" dirty="0" err="1">
                <a:solidFill>
                  <a:srgbClr val="0FBDE5"/>
                </a:solidFill>
                <a:effectLst/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nisbatan</a:t>
            </a:r>
            <a:r>
              <a:rPr lang="en-GB" sz="800" b="1" i="0" dirty="0">
                <a:solidFill>
                  <a:srgbClr val="0FBDE5"/>
                </a:solidFill>
                <a:effectLst/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 </a:t>
            </a:r>
            <a:r>
              <a:rPr lang="en-GB" sz="800" b="1" i="0" dirty="0" err="1">
                <a:solidFill>
                  <a:srgbClr val="0FBDE5"/>
                </a:solidFill>
                <a:effectLst/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qariyb</a:t>
            </a:r>
            <a:r>
              <a:rPr lang="en-GB" sz="800" b="1" i="0" dirty="0">
                <a:solidFill>
                  <a:srgbClr val="0FBDE5"/>
                </a:solidFill>
                <a:effectLst/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 7 </a:t>
            </a:r>
            <a:r>
              <a:rPr lang="en-GB" sz="800" b="1" i="0" dirty="0" err="1">
                <a:solidFill>
                  <a:srgbClr val="0FBDE5"/>
                </a:solidFill>
                <a:effectLst/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foizga</a:t>
            </a:r>
            <a:r>
              <a:rPr lang="en-GB" sz="800" b="1" i="0" dirty="0">
                <a:solidFill>
                  <a:srgbClr val="0FBDE5"/>
                </a:solidFill>
                <a:effectLst/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 </a:t>
            </a:r>
            <a:r>
              <a:rPr lang="en-GB" sz="800" b="1" i="0" dirty="0" err="1">
                <a:solidFill>
                  <a:srgbClr val="0FBDE5"/>
                </a:solidFill>
                <a:effectLst/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o‘sgan</a:t>
            </a:r>
            <a:r>
              <a:rPr lang="en-GB" sz="800" b="1" i="0" dirty="0">
                <a:solidFill>
                  <a:srgbClr val="0FBDE5"/>
                </a:solidFill>
                <a:effectLst/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.  </a:t>
            </a:r>
            <a:r>
              <a:rPr lang="en-GB" sz="800" b="1" i="0" dirty="0" err="1">
                <a:solidFill>
                  <a:srgbClr val="0FBDE5"/>
                </a:solidFill>
                <a:effectLst/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Asosiy</a:t>
            </a:r>
            <a:r>
              <a:rPr lang="en-GB" sz="800" b="1" i="0" dirty="0">
                <a:solidFill>
                  <a:srgbClr val="0FBDE5"/>
                </a:solidFill>
                <a:effectLst/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 </a:t>
            </a:r>
            <a:r>
              <a:rPr lang="en-GB" sz="800" b="1" i="0" dirty="0" err="1">
                <a:solidFill>
                  <a:srgbClr val="0FBDE5"/>
                </a:solidFill>
                <a:effectLst/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muammo</a:t>
            </a:r>
            <a:r>
              <a:rPr lang="en-GB" sz="800" b="1" i="0" dirty="0">
                <a:solidFill>
                  <a:srgbClr val="0FBDE5"/>
                </a:solidFill>
                <a:effectLst/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 </a:t>
            </a:r>
            <a:r>
              <a:rPr lang="en-GB" sz="800" b="1" i="0" dirty="0" err="1">
                <a:solidFill>
                  <a:srgbClr val="0FBDE5"/>
                </a:solidFill>
                <a:effectLst/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malakani</a:t>
            </a:r>
            <a:r>
              <a:rPr lang="en-GB" sz="800" b="1" i="0" dirty="0">
                <a:solidFill>
                  <a:srgbClr val="0FBDE5"/>
                </a:solidFill>
                <a:effectLst/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 </a:t>
            </a:r>
            <a:r>
              <a:rPr lang="en-GB" sz="800" b="1" i="0" dirty="0" err="1">
                <a:solidFill>
                  <a:srgbClr val="0FBDE5"/>
                </a:solidFill>
                <a:effectLst/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oqigan</a:t>
            </a:r>
            <a:r>
              <a:rPr lang="en-GB" sz="800" b="1" i="0" dirty="0">
                <a:solidFill>
                  <a:srgbClr val="0FBDE5"/>
                </a:solidFill>
                <a:effectLst/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 </a:t>
            </a:r>
            <a:r>
              <a:rPr lang="en-GB" sz="800" b="1" i="0" dirty="0" err="1">
                <a:solidFill>
                  <a:srgbClr val="0FBDE5"/>
                </a:solidFill>
                <a:effectLst/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enaga</a:t>
            </a:r>
            <a:r>
              <a:rPr lang="en-GB" sz="800" b="1" i="0" dirty="0">
                <a:solidFill>
                  <a:srgbClr val="0FBDE5"/>
                </a:solidFill>
                <a:effectLst/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 </a:t>
            </a:r>
            <a:r>
              <a:rPr lang="en-GB" sz="800" b="1" i="0" dirty="0" err="1">
                <a:solidFill>
                  <a:srgbClr val="0FBDE5"/>
                </a:solidFill>
                <a:effectLst/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topish</a:t>
            </a:r>
            <a:r>
              <a:rPr lang="en-GB" sz="800" b="1" i="0" dirty="0">
                <a:solidFill>
                  <a:srgbClr val="0FBDE5"/>
                </a:solidFill>
                <a:effectLst/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 </a:t>
            </a:r>
            <a:r>
              <a:rPr lang="en-GB" sz="800" b="1" i="0" dirty="0" err="1">
                <a:solidFill>
                  <a:srgbClr val="0FBDE5"/>
                </a:solidFill>
                <a:effectLst/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qiyin</a:t>
            </a:r>
            <a:r>
              <a:rPr lang="en-GB" sz="800" b="1" dirty="0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.</a:t>
            </a:r>
            <a:endParaRPr lang="en-GB" sz="800" b="1" i="0" dirty="0">
              <a:solidFill>
                <a:srgbClr val="0FBDE5"/>
              </a:solidFill>
              <a:effectLst/>
              <a:latin typeface="Open Sans Extra Bold" panose="020B0604020202020204" charset="0"/>
              <a:ea typeface="Open Sans Extra Bold" panose="020B0604020202020204" charset="0"/>
              <a:cs typeface="Open Sans Extra Bold" panose="020B0604020202020204" charset="0"/>
            </a:endParaRPr>
          </a:p>
          <a:p>
            <a:pPr>
              <a:lnSpc>
                <a:spcPts val="2484"/>
              </a:lnSpc>
            </a:pP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  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BD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16262" y="96184"/>
            <a:ext cx="5095476" cy="3587631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26386" y="361950"/>
            <a:ext cx="4877064" cy="30401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484"/>
              </a:lnSpc>
            </a:pPr>
            <a:r>
              <a:rPr lang="en-US" sz="1400" dirty="0" err="1">
                <a:solidFill>
                  <a:srgbClr val="FF66C4"/>
                </a:solidFill>
                <a:latin typeface="Open Sans Extra Bold"/>
              </a:rPr>
              <a:t>Yechim</a:t>
            </a:r>
            <a:r>
              <a:rPr lang="en-US" sz="1400" dirty="0">
                <a:solidFill>
                  <a:srgbClr val="FF66C4"/>
                </a:solidFill>
                <a:latin typeface="Open Sans Extra Bold"/>
              </a:rPr>
              <a:t>:</a:t>
            </a:r>
            <a:endParaRPr lang="en-US" sz="800" dirty="0">
              <a:solidFill>
                <a:srgbClr val="000000"/>
              </a:solidFill>
              <a:latin typeface="Open Sans Extra Bold"/>
            </a:endParaRPr>
          </a:p>
          <a:p>
            <a:pPr>
              <a:lnSpc>
                <a:spcPts val="2484"/>
              </a:lnSpc>
            </a:pP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Agar biz “</a:t>
            </a:r>
            <a:r>
              <a:rPr lang="en-US" sz="800" dirty="0" err="1">
                <a:solidFill>
                  <a:srgbClr val="0FBDE5"/>
                </a:solidFill>
                <a:latin typeface="Open Sans Extra Bold"/>
              </a:rPr>
              <a:t>MyNanny</a:t>
            </a: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” </a:t>
            </a:r>
            <a:r>
              <a:rPr lang="en-US" sz="800" dirty="0" err="1">
                <a:solidFill>
                  <a:srgbClr val="0FBDE5"/>
                </a:solidFill>
                <a:latin typeface="Open Sans Extra Bold"/>
              </a:rPr>
              <a:t>veb</a:t>
            </a: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-site </a:t>
            </a:r>
            <a:r>
              <a:rPr lang="en-US" sz="800" dirty="0" err="1">
                <a:solidFill>
                  <a:srgbClr val="0FBDE5"/>
                </a:solidFill>
                <a:latin typeface="Open Sans Extra Bold"/>
              </a:rPr>
              <a:t>yoki</a:t>
            </a: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 </a:t>
            </a:r>
            <a:r>
              <a:rPr lang="en-US" sz="800" dirty="0" err="1">
                <a:solidFill>
                  <a:srgbClr val="0FBDE5"/>
                </a:solidFill>
                <a:latin typeface="Open Sans Extra Bold"/>
              </a:rPr>
              <a:t>mobil</a:t>
            </a: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 </a:t>
            </a:r>
            <a:r>
              <a:rPr lang="en-US" sz="800" dirty="0" err="1">
                <a:solidFill>
                  <a:srgbClr val="0FBDE5"/>
                </a:solidFill>
                <a:latin typeface="Open Sans Extra Bold"/>
              </a:rPr>
              <a:t>ilovasidan</a:t>
            </a: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 </a:t>
            </a:r>
            <a:r>
              <a:rPr lang="en-US" sz="800" dirty="0" err="1">
                <a:solidFill>
                  <a:srgbClr val="0FBDE5"/>
                </a:solidFill>
                <a:latin typeface="Open Sans Extra Bold"/>
              </a:rPr>
              <a:t>foydalansag</a:t>
            </a: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 </a:t>
            </a:r>
            <a:r>
              <a:rPr lang="en-US" sz="800" dirty="0" err="1">
                <a:solidFill>
                  <a:srgbClr val="0FBDE5"/>
                </a:solidFill>
                <a:latin typeface="Open Sans Extra Bold"/>
              </a:rPr>
              <a:t>bizning</a:t>
            </a: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 </a:t>
            </a:r>
            <a:r>
              <a:rPr lang="en-US" sz="800" dirty="0" err="1">
                <a:solidFill>
                  <a:srgbClr val="0FBDE5"/>
                </a:solidFill>
                <a:latin typeface="Open Sans Extra Bold"/>
              </a:rPr>
              <a:t>muammoyimizga</a:t>
            </a: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 </a:t>
            </a:r>
            <a:r>
              <a:rPr lang="en-US" sz="800" dirty="0" err="1">
                <a:solidFill>
                  <a:srgbClr val="0FBDE5"/>
                </a:solidFill>
                <a:latin typeface="Open Sans Extra Bold"/>
              </a:rPr>
              <a:t>yechim</a:t>
            </a: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 </a:t>
            </a:r>
            <a:r>
              <a:rPr lang="en-US" sz="800" dirty="0" err="1">
                <a:solidFill>
                  <a:srgbClr val="0FBDE5"/>
                </a:solidFill>
                <a:latin typeface="Open Sans Extra Bold"/>
              </a:rPr>
              <a:t>topiladi</a:t>
            </a: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. 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“</a:t>
            </a:r>
            <a:r>
              <a:rPr lang="en-US" sz="800" dirty="0" err="1">
                <a:solidFill>
                  <a:srgbClr val="0FBDE5"/>
                </a:solidFill>
                <a:latin typeface="Open Sans Extra Bold"/>
              </a:rPr>
              <a:t>MyNanny</a:t>
            </a: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” </a:t>
            </a:r>
            <a:r>
              <a:rPr lang="en-US" sz="800" dirty="0" err="1">
                <a:solidFill>
                  <a:srgbClr val="0FBDE5"/>
                </a:solidFill>
                <a:latin typeface="Open Sans Extra Bold"/>
              </a:rPr>
              <a:t>ilovasiga</a:t>
            </a: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 </a:t>
            </a:r>
            <a:r>
              <a:rPr lang="en-US" sz="800" dirty="0" err="1">
                <a:solidFill>
                  <a:srgbClr val="0FBDE5"/>
                </a:solidFill>
                <a:latin typeface="Open Sans Extra Bold"/>
              </a:rPr>
              <a:t>enagalar</a:t>
            </a: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 </a:t>
            </a:r>
            <a:r>
              <a:rPr lang="en-US" sz="800" dirty="0" err="1">
                <a:solidFill>
                  <a:srgbClr val="0FBDE5"/>
                </a:solidFill>
                <a:latin typeface="Open Sans Extra Bold"/>
              </a:rPr>
              <a:t>faqatgina</a:t>
            </a: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 </a:t>
            </a:r>
            <a:r>
              <a:rPr lang="en-US" sz="800" dirty="0" err="1">
                <a:solidFill>
                  <a:srgbClr val="0FBDE5"/>
                </a:solidFill>
                <a:latin typeface="Open Sans Extra Bold"/>
              </a:rPr>
              <a:t>Adminlar</a:t>
            </a: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 </a:t>
            </a:r>
            <a:r>
              <a:rPr lang="en-US" sz="800" dirty="0" err="1">
                <a:solidFill>
                  <a:srgbClr val="0FBDE5"/>
                </a:solidFill>
                <a:latin typeface="Open Sans Extra Bold"/>
              </a:rPr>
              <a:t>orqali</a:t>
            </a: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 </a:t>
            </a:r>
            <a:r>
              <a:rPr lang="en-US" sz="800" dirty="0" err="1">
                <a:solidFill>
                  <a:srgbClr val="0FBDE5"/>
                </a:solidFill>
                <a:latin typeface="Open Sans Extra Bold"/>
              </a:rPr>
              <a:t>qoshila</a:t>
            </a: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 </a:t>
            </a:r>
            <a:r>
              <a:rPr lang="en-US" sz="800" dirty="0" err="1">
                <a:solidFill>
                  <a:srgbClr val="0FBDE5"/>
                </a:solidFill>
                <a:latin typeface="Open Sans Extra Bold"/>
              </a:rPr>
              <a:t>olishadi</a:t>
            </a: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 </a:t>
            </a:r>
            <a:r>
              <a:rPr lang="en-US" sz="800" dirty="0" err="1">
                <a:solidFill>
                  <a:srgbClr val="0FBDE5"/>
                </a:solidFill>
                <a:latin typeface="Open Sans Extra Bold"/>
              </a:rPr>
              <a:t>ozlari</a:t>
            </a: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 </a:t>
            </a:r>
            <a:r>
              <a:rPr lang="en-US" sz="800" dirty="0" err="1">
                <a:solidFill>
                  <a:srgbClr val="0FBDE5"/>
                </a:solidFill>
                <a:latin typeface="Open Sans Extra Bold"/>
              </a:rPr>
              <a:t>qoshila</a:t>
            </a: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 </a:t>
            </a:r>
            <a:r>
              <a:rPr lang="en-US" sz="800" dirty="0" err="1">
                <a:solidFill>
                  <a:srgbClr val="0FBDE5"/>
                </a:solidFill>
                <a:latin typeface="Open Sans Extra Bold"/>
              </a:rPr>
              <a:t>olishmaydi</a:t>
            </a: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 </a:t>
            </a:r>
            <a:r>
              <a:rPr lang="en-US" sz="800" dirty="0" err="1">
                <a:solidFill>
                  <a:srgbClr val="0FBDE5"/>
                </a:solidFill>
                <a:latin typeface="Open Sans Extra Bold"/>
              </a:rPr>
              <a:t>chunki</a:t>
            </a: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. </a:t>
            </a:r>
            <a:r>
              <a:rPr lang="en-US" sz="800" dirty="0" err="1">
                <a:solidFill>
                  <a:srgbClr val="0FBDE5"/>
                </a:solidFill>
                <a:latin typeface="Open Sans Extra Bold"/>
              </a:rPr>
              <a:t>Adminlar</a:t>
            </a: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 </a:t>
            </a:r>
            <a:r>
              <a:rPr lang="en-US" sz="800" dirty="0" err="1">
                <a:solidFill>
                  <a:srgbClr val="0FBDE5"/>
                </a:solidFill>
                <a:latin typeface="Open Sans Extra Bold"/>
              </a:rPr>
              <a:t>enagalani</a:t>
            </a: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 </a:t>
            </a:r>
            <a:r>
              <a:rPr lang="en-US" sz="800" dirty="0" err="1">
                <a:solidFill>
                  <a:srgbClr val="0FBDE5"/>
                </a:solidFill>
                <a:latin typeface="Open Sans Extra Bold"/>
              </a:rPr>
              <a:t>qoshishdan</a:t>
            </a: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 </a:t>
            </a:r>
            <a:r>
              <a:rPr lang="en-US" sz="800" dirty="0" err="1">
                <a:solidFill>
                  <a:srgbClr val="0FBDE5"/>
                </a:solidFill>
                <a:latin typeface="Open Sans Extra Bold"/>
              </a:rPr>
              <a:t>oldin</a:t>
            </a: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 </a:t>
            </a:r>
            <a:r>
              <a:rPr lang="en-US" sz="800" dirty="0" err="1">
                <a:solidFill>
                  <a:srgbClr val="0FBDE5"/>
                </a:solidFill>
                <a:latin typeface="Open Sans Extra Bold"/>
              </a:rPr>
              <a:t>ularni</a:t>
            </a: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 </a:t>
            </a:r>
            <a:r>
              <a:rPr lang="en-US" sz="800" dirty="0" err="1">
                <a:solidFill>
                  <a:srgbClr val="0FBDE5"/>
                </a:solidFill>
                <a:latin typeface="Open Sans Extra Bold"/>
              </a:rPr>
              <a:t>psihalagik</a:t>
            </a: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 test dan </a:t>
            </a:r>
            <a:r>
              <a:rPr lang="en-US" sz="800" dirty="0" err="1">
                <a:solidFill>
                  <a:srgbClr val="0FBDE5"/>
                </a:solidFill>
                <a:latin typeface="Open Sans Extra Bold"/>
              </a:rPr>
              <a:t>otkazishlari</a:t>
            </a: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 </a:t>
            </a:r>
            <a:r>
              <a:rPr lang="en-US" sz="800" dirty="0" err="1">
                <a:solidFill>
                  <a:srgbClr val="0FBDE5"/>
                </a:solidFill>
                <a:latin typeface="Open Sans Extra Bold"/>
              </a:rPr>
              <a:t>kerak</a:t>
            </a: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 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sz="800" dirty="0" err="1">
                <a:solidFill>
                  <a:srgbClr val="0FBDE5"/>
                </a:solidFill>
                <a:latin typeface="Open Sans Extra Bold"/>
              </a:rPr>
              <a:t>Enagalar</a:t>
            </a: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 MTT </a:t>
            </a:r>
            <a:r>
              <a:rPr lang="en-US" sz="800" dirty="0" err="1">
                <a:solidFill>
                  <a:srgbClr val="0FBDE5"/>
                </a:solidFill>
                <a:latin typeface="Open Sans Extra Bold"/>
              </a:rPr>
              <a:t>bitirgan</a:t>
            </a: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 </a:t>
            </a:r>
            <a:r>
              <a:rPr lang="en-US" sz="800" dirty="0" err="1">
                <a:solidFill>
                  <a:srgbClr val="0FBDE5"/>
                </a:solidFill>
                <a:latin typeface="Open Sans Extra Bold"/>
              </a:rPr>
              <a:t>bo`lishi</a:t>
            </a: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 </a:t>
            </a:r>
            <a:r>
              <a:rPr lang="en-US" sz="800" dirty="0" err="1">
                <a:solidFill>
                  <a:srgbClr val="0FBDE5"/>
                </a:solidFill>
                <a:latin typeface="Open Sans Extra Bold"/>
              </a:rPr>
              <a:t>kerak</a:t>
            </a: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 ,  </a:t>
            </a:r>
            <a:r>
              <a:rPr lang="en-US" sz="800" dirty="0" err="1">
                <a:solidFill>
                  <a:srgbClr val="0FBDE5"/>
                </a:solidFill>
                <a:latin typeface="Open Sans Extra Bold"/>
              </a:rPr>
              <a:t>Bolalar</a:t>
            </a: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 </a:t>
            </a:r>
            <a:r>
              <a:rPr lang="en-US" sz="800" dirty="0" err="1">
                <a:solidFill>
                  <a:srgbClr val="0FBDE5"/>
                </a:solidFill>
                <a:latin typeface="Open Sans Extra Bold"/>
              </a:rPr>
              <a:t>bilan</a:t>
            </a: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 </a:t>
            </a:r>
            <a:r>
              <a:rPr lang="en-US" sz="800" dirty="0" err="1">
                <a:solidFill>
                  <a:srgbClr val="0FBDE5"/>
                </a:solidFill>
                <a:latin typeface="Open Sans Extra Bold"/>
              </a:rPr>
              <a:t>kelisha</a:t>
            </a: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 </a:t>
            </a:r>
            <a:r>
              <a:rPr lang="en-US" sz="800" dirty="0" err="1">
                <a:solidFill>
                  <a:srgbClr val="0FBDE5"/>
                </a:solidFill>
                <a:latin typeface="Open Sans Extra Bold"/>
              </a:rPr>
              <a:t>oladigan</a:t>
            </a: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 </a:t>
            </a:r>
            <a:r>
              <a:rPr lang="en-US" sz="800" dirty="0" err="1">
                <a:solidFill>
                  <a:srgbClr val="0FBDE5"/>
                </a:solidFill>
                <a:latin typeface="Open Sans Extra Bold"/>
              </a:rPr>
              <a:t>bo`lishi</a:t>
            </a: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 </a:t>
            </a:r>
            <a:r>
              <a:rPr lang="en-US" sz="800" dirty="0" err="1">
                <a:solidFill>
                  <a:srgbClr val="0FBDE5"/>
                </a:solidFill>
                <a:latin typeface="Open Sans Extra Bold"/>
              </a:rPr>
              <a:t>kerak</a:t>
            </a: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sz="800" dirty="0" err="1">
                <a:solidFill>
                  <a:srgbClr val="0FBDE5"/>
                </a:solidFill>
                <a:latin typeface="Open Sans Extra Bold"/>
              </a:rPr>
              <a:t>Enagalani</a:t>
            </a: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 </a:t>
            </a:r>
            <a:r>
              <a:rPr lang="en-US" sz="800" dirty="0" err="1">
                <a:solidFill>
                  <a:srgbClr val="0FBDE5"/>
                </a:solidFill>
                <a:latin typeface="Open Sans Extra Bold"/>
              </a:rPr>
              <a:t>Veb-sayt</a:t>
            </a: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 </a:t>
            </a:r>
            <a:r>
              <a:rPr lang="en-US" sz="800" dirty="0" err="1">
                <a:solidFill>
                  <a:srgbClr val="0FBDE5"/>
                </a:solidFill>
                <a:latin typeface="Open Sans Extra Bold"/>
              </a:rPr>
              <a:t>yoki</a:t>
            </a: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 </a:t>
            </a:r>
            <a:r>
              <a:rPr lang="en-US" sz="800" dirty="0" err="1">
                <a:solidFill>
                  <a:srgbClr val="0FBDE5"/>
                </a:solidFill>
                <a:latin typeface="Open Sans Extra Bold"/>
              </a:rPr>
              <a:t>mobil</a:t>
            </a: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 </a:t>
            </a:r>
            <a:r>
              <a:rPr lang="en-US" sz="800" dirty="0" err="1">
                <a:solidFill>
                  <a:srgbClr val="0FBDE5"/>
                </a:solidFill>
                <a:latin typeface="Open Sans Extra Bold"/>
              </a:rPr>
              <a:t>ilovaga</a:t>
            </a: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 </a:t>
            </a:r>
            <a:r>
              <a:rPr lang="en-US" sz="800" dirty="0" err="1">
                <a:solidFill>
                  <a:srgbClr val="0FBDE5"/>
                </a:solidFill>
                <a:latin typeface="Open Sans Extra Bold"/>
              </a:rPr>
              <a:t>qo`shishda</a:t>
            </a: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 </a:t>
            </a:r>
            <a:r>
              <a:rPr lang="en-US" sz="800" dirty="0" err="1">
                <a:solidFill>
                  <a:srgbClr val="0FBDE5"/>
                </a:solidFill>
                <a:latin typeface="Open Sans Extra Bold"/>
              </a:rPr>
              <a:t>ular</a:t>
            </a: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 </a:t>
            </a:r>
            <a:r>
              <a:rPr lang="en-US" sz="800" dirty="0" err="1">
                <a:solidFill>
                  <a:srgbClr val="0FBDE5"/>
                </a:solidFill>
                <a:latin typeface="Open Sans Extra Bold"/>
              </a:rPr>
              <a:t>kerakli</a:t>
            </a: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 </a:t>
            </a:r>
            <a:r>
              <a:rPr lang="en-US" sz="800" dirty="0" err="1">
                <a:solidFill>
                  <a:srgbClr val="0FBDE5"/>
                </a:solidFill>
                <a:latin typeface="Open Sans Extra Bold"/>
              </a:rPr>
              <a:t>so`rov</a:t>
            </a: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 </a:t>
            </a:r>
            <a:r>
              <a:rPr lang="en-US" sz="800" dirty="0" err="1">
                <a:solidFill>
                  <a:srgbClr val="0FBDE5"/>
                </a:solidFill>
                <a:latin typeface="Open Sans Extra Bold"/>
              </a:rPr>
              <a:t>nomani</a:t>
            </a: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 </a:t>
            </a:r>
            <a:r>
              <a:rPr lang="en-US" sz="800" dirty="0" err="1">
                <a:solidFill>
                  <a:srgbClr val="0FBDE5"/>
                </a:solidFill>
                <a:latin typeface="Open Sans Extra Bold"/>
              </a:rPr>
              <a:t>to`ldirishlari</a:t>
            </a: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 </a:t>
            </a:r>
            <a:r>
              <a:rPr lang="en-US" sz="800" dirty="0" err="1">
                <a:solidFill>
                  <a:srgbClr val="0FBDE5"/>
                </a:solidFill>
                <a:latin typeface="Open Sans Extra Bold"/>
              </a:rPr>
              <a:t>kerak</a:t>
            </a: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 </a:t>
            </a:r>
            <a:r>
              <a:rPr lang="en-US" sz="800" dirty="0" err="1">
                <a:solidFill>
                  <a:srgbClr val="0FBDE5"/>
                </a:solidFill>
                <a:latin typeface="Open Sans Extra Bold"/>
              </a:rPr>
              <a:t>bo`ladi</a:t>
            </a: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 . </a:t>
            </a:r>
            <a:r>
              <a:rPr lang="en-US" sz="800" dirty="0" err="1">
                <a:solidFill>
                  <a:srgbClr val="0FBDE5"/>
                </a:solidFill>
                <a:latin typeface="Open Sans Extra Bold"/>
              </a:rPr>
              <a:t>Masalan</a:t>
            </a: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: </a:t>
            </a:r>
            <a:r>
              <a:rPr lang="en-US" sz="800" dirty="0" err="1">
                <a:solidFill>
                  <a:srgbClr val="0FBDE5"/>
                </a:solidFill>
                <a:latin typeface="Open Sans Extra Bold"/>
              </a:rPr>
              <a:t>Bolaga</a:t>
            </a: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 </a:t>
            </a:r>
            <a:r>
              <a:rPr lang="en-US" sz="800" dirty="0" err="1">
                <a:solidFill>
                  <a:srgbClr val="0FBDE5"/>
                </a:solidFill>
                <a:latin typeface="Open Sans Extra Bold"/>
              </a:rPr>
              <a:t>hech</a:t>
            </a: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 </a:t>
            </a:r>
            <a:r>
              <a:rPr lang="en-US" sz="800" dirty="0" err="1">
                <a:solidFill>
                  <a:srgbClr val="0FBDE5"/>
                </a:solidFill>
                <a:latin typeface="Open Sans Extra Bold"/>
              </a:rPr>
              <a:t>qanday</a:t>
            </a: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 </a:t>
            </a:r>
            <a:r>
              <a:rPr lang="en-US" sz="800" dirty="0" err="1">
                <a:solidFill>
                  <a:srgbClr val="0FBDE5"/>
                </a:solidFill>
                <a:latin typeface="Open Sans Extra Bold"/>
              </a:rPr>
              <a:t>uhlatuvchi</a:t>
            </a: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 </a:t>
            </a:r>
            <a:r>
              <a:rPr lang="en-US" sz="800" dirty="0" err="1">
                <a:solidFill>
                  <a:srgbClr val="0FBDE5"/>
                </a:solidFill>
                <a:latin typeface="Open Sans Extra Bold"/>
              </a:rPr>
              <a:t>dori</a:t>
            </a: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 </a:t>
            </a:r>
            <a:r>
              <a:rPr lang="en-US" sz="800" dirty="0" err="1">
                <a:solidFill>
                  <a:srgbClr val="0FBDE5"/>
                </a:solidFill>
                <a:latin typeface="Open Sans Extra Bold"/>
              </a:rPr>
              <a:t>vositalarini</a:t>
            </a: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 </a:t>
            </a:r>
            <a:r>
              <a:rPr lang="en-US" sz="800" dirty="0" err="1">
                <a:solidFill>
                  <a:srgbClr val="0FBDE5"/>
                </a:solidFill>
                <a:latin typeface="Open Sans Extra Bold"/>
              </a:rPr>
              <a:t>bermayman</a:t>
            </a: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 agar </a:t>
            </a:r>
            <a:r>
              <a:rPr lang="en-US" sz="800" dirty="0" err="1">
                <a:solidFill>
                  <a:srgbClr val="0FBDE5"/>
                </a:solidFill>
                <a:latin typeface="Open Sans Extra Bold"/>
              </a:rPr>
              <a:t>bersam</a:t>
            </a: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  </a:t>
            </a:r>
            <a:r>
              <a:rPr lang="en-US" sz="800" dirty="0" err="1">
                <a:solidFill>
                  <a:srgbClr val="0FBDE5"/>
                </a:solidFill>
                <a:latin typeface="Open Sans Extra Bold"/>
              </a:rPr>
              <a:t>jinoi</a:t>
            </a: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 </a:t>
            </a:r>
            <a:r>
              <a:rPr lang="en-US" sz="800" dirty="0" err="1">
                <a:solidFill>
                  <a:srgbClr val="0FBDE5"/>
                </a:solidFill>
                <a:latin typeface="Open Sans Extra Bold"/>
              </a:rPr>
              <a:t>va</a:t>
            </a: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 </a:t>
            </a:r>
            <a:r>
              <a:rPr lang="en-US" sz="800" dirty="0" err="1">
                <a:solidFill>
                  <a:srgbClr val="0FBDE5"/>
                </a:solidFill>
                <a:latin typeface="Open Sans Extra Bold"/>
              </a:rPr>
              <a:t>ma`muriy</a:t>
            </a: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 </a:t>
            </a:r>
            <a:r>
              <a:rPr lang="en-US" sz="800" dirty="0" err="1">
                <a:solidFill>
                  <a:srgbClr val="0FBDE5"/>
                </a:solidFill>
                <a:latin typeface="Open Sans Extra Bold"/>
              </a:rPr>
              <a:t>jovobgarlikka</a:t>
            </a: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 </a:t>
            </a:r>
            <a:r>
              <a:rPr lang="en-US" sz="800" dirty="0" err="1">
                <a:solidFill>
                  <a:srgbClr val="0FBDE5"/>
                </a:solidFill>
                <a:latin typeface="Open Sans Extra Bold"/>
              </a:rPr>
              <a:t>tortishilaga</a:t>
            </a: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 </a:t>
            </a:r>
            <a:r>
              <a:rPr lang="en-US" sz="800" dirty="0" err="1">
                <a:solidFill>
                  <a:srgbClr val="0FBDE5"/>
                </a:solidFill>
                <a:latin typeface="Open Sans Extra Bold"/>
              </a:rPr>
              <a:t>roziman</a:t>
            </a: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. 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sz="800" dirty="0" err="1">
                <a:solidFill>
                  <a:srgbClr val="0FBDE5"/>
                </a:solidFill>
                <a:latin typeface="Open Sans Extra Bold"/>
              </a:rPr>
              <a:t>Tarbiyachi</a:t>
            </a: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 </a:t>
            </a:r>
            <a:r>
              <a:rPr lang="en-US" sz="800" dirty="0" err="1">
                <a:solidFill>
                  <a:srgbClr val="0FBDE5"/>
                </a:solidFill>
                <a:latin typeface="Open Sans Extra Bold"/>
              </a:rPr>
              <a:t>xotin-qizlarni</a:t>
            </a: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 </a:t>
            </a:r>
            <a:r>
              <a:rPr lang="en-US" sz="800" dirty="0" err="1">
                <a:solidFill>
                  <a:srgbClr val="0FBDE5"/>
                </a:solidFill>
                <a:latin typeface="Open Sans Extra Bold"/>
              </a:rPr>
              <a:t>qoʻshimcha</a:t>
            </a: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 </a:t>
            </a:r>
            <a:r>
              <a:rPr lang="en-US" sz="800" dirty="0" err="1">
                <a:solidFill>
                  <a:srgbClr val="0FBDE5"/>
                </a:solidFill>
                <a:latin typeface="Open Sans Extra Bold"/>
              </a:rPr>
              <a:t>ish</a:t>
            </a: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 </a:t>
            </a:r>
            <a:r>
              <a:rPr lang="en-US" sz="800" dirty="0" err="1">
                <a:solidFill>
                  <a:srgbClr val="0FBDE5"/>
                </a:solidFill>
                <a:latin typeface="Open Sans Extra Bold"/>
              </a:rPr>
              <a:t>oʻrinlari</a:t>
            </a: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 </a:t>
            </a:r>
            <a:r>
              <a:rPr lang="en-US" sz="800" dirty="0" err="1">
                <a:solidFill>
                  <a:srgbClr val="0FBDE5"/>
                </a:solidFill>
                <a:latin typeface="Open Sans Extra Bold"/>
              </a:rPr>
              <a:t>bilan</a:t>
            </a: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 </a:t>
            </a:r>
            <a:r>
              <a:rPr lang="en-US" sz="800" dirty="0" err="1">
                <a:solidFill>
                  <a:srgbClr val="0FBDE5"/>
                </a:solidFill>
                <a:latin typeface="Open Sans Extra Bold"/>
              </a:rPr>
              <a:t>taʼminlash</a:t>
            </a: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 </a:t>
            </a:r>
            <a:r>
              <a:rPr lang="en-US" sz="800" dirty="0" err="1">
                <a:solidFill>
                  <a:srgbClr val="0FBDE5"/>
                </a:solidFill>
                <a:latin typeface="Open Sans Extra Bold"/>
              </a:rPr>
              <a:t>maqsadida</a:t>
            </a: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 “My nanny” </a:t>
            </a:r>
            <a:r>
              <a:rPr lang="en-US" sz="800" dirty="0" err="1">
                <a:solidFill>
                  <a:srgbClr val="0FBDE5"/>
                </a:solidFill>
                <a:latin typeface="Open Sans Extra Bold"/>
              </a:rPr>
              <a:t>veb-sayt</a:t>
            </a: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 </a:t>
            </a:r>
            <a:r>
              <a:rPr lang="en-US" sz="800" dirty="0" err="1">
                <a:solidFill>
                  <a:srgbClr val="0FBDE5"/>
                </a:solidFill>
                <a:latin typeface="Open Sans Extra Bold"/>
              </a:rPr>
              <a:t>va</a:t>
            </a: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 </a:t>
            </a:r>
            <a:r>
              <a:rPr lang="en-US" sz="800" dirty="0" err="1">
                <a:solidFill>
                  <a:srgbClr val="0FBDE5"/>
                </a:solidFill>
                <a:latin typeface="Open Sans Extra Bold"/>
              </a:rPr>
              <a:t>mobil</a:t>
            </a: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 </a:t>
            </a:r>
            <a:r>
              <a:rPr lang="en-US" sz="800" dirty="0" err="1">
                <a:solidFill>
                  <a:srgbClr val="0FBDE5"/>
                </a:solidFill>
                <a:latin typeface="Open Sans Extra Bold"/>
              </a:rPr>
              <a:t>ilovasini</a:t>
            </a: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 </a:t>
            </a:r>
            <a:r>
              <a:rPr lang="en-US" sz="800" dirty="0" err="1">
                <a:solidFill>
                  <a:srgbClr val="0FBDE5"/>
                </a:solidFill>
                <a:latin typeface="Open Sans Extra Bold"/>
              </a:rPr>
              <a:t>ishlab</a:t>
            </a: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 </a:t>
            </a:r>
            <a:r>
              <a:rPr lang="en-US" sz="800" dirty="0" err="1">
                <a:solidFill>
                  <a:srgbClr val="0FBDE5"/>
                </a:solidFill>
                <a:latin typeface="Open Sans Extra Bold"/>
              </a:rPr>
              <a:t>chiqish</a:t>
            </a:r>
            <a:r>
              <a:rPr lang="en-US" sz="800" dirty="0">
                <a:solidFill>
                  <a:srgbClr val="0FBDE5"/>
                </a:solidFill>
                <a:latin typeface="Open Sans Extra Bold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sz="800" dirty="0">
              <a:solidFill>
                <a:srgbClr val="0FBDE5"/>
              </a:solidFill>
              <a:latin typeface="Open Sans Extra Bold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sz="800" dirty="0">
              <a:solidFill>
                <a:srgbClr val="0FBDE5"/>
              </a:solidFill>
              <a:latin typeface="Open Sans Extra Bold"/>
            </a:endParaRPr>
          </a:p>
        </p:txBody>
      </p:sp>
    </p:spTree>
    <p:extLst>
      <p:ext uri="{BB962C8B-B14F-4D97-AF65-F5344CB8AC3E}">
        <p14:creationId xmlns:p14="http://schemas.microsoft.com/office/powerpoint/2010/main" val="914548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BD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16262" y="96184"/>
            <a:ext cx="5095476" cy="3587631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96025" y="339900"/>
            <a:ext cx="4735949" cy="3581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dirty="0">
                <a:solidFill>
                  <a:srgbClr val="0FBDE5"/>
                </a:solidFill>
                <a:latin typeface="Open Sans Extra Bold"/>
              </a:rPr>
              <a:t>“My nanny” </a:t>
            </a:r>
            <a:r>
              <a:rPr lang="en-US" sz="2100" dirty="0" err="1">
                <a:solidFill>
                  <a:srgbClr val="0FBDE5"/>
                </a:solidFill>
                <a:latin typeface="Open Sans Extra Bold"/>
              </a:rPr>
              <a:t>loyihasining</a:t>
            </a:r>
            <a:r>
              <a:rPr lang="en-US" sz="2100" dirty="0">
                <a:solidFill>
                  <a:srgbClr val="0FBDE5"/>
                </a:solidFill>
                <a:latin typeface="Open Sans Extra Bold"/>
              </a:rPr>
              <a:t> </a:t>
            </a:r>
            <a:r>
              <a:rPr lang="en-US" sz="2100" dirty="0" err="1">
                <a:solidFill>
                  <a:srgbClr val="0FBDE5"/>
                </a:solidFill>
                <a:latin typeface="Open Sans Extra Bold"/>
              </a:rPr>
              <a:t>vazifalari</a:t>
            </a:r>
            <a:endParaRPr lang="en-US" sz="2100" dirty="0">
              <a:solidFill>
                <a:srgbClr val="0FBDE5"/>
              </a:solidFill>
              <a:latin typeface="Open Sans Extra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77272" y="1078198"/>
            <a:ext cx="4572000" cy="26930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1. </a:t>
            </a:r>
            <a:r>
              <a:rPr lang="en-US" sz="900" dirty="0" err="1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Prezident</a:t>
            </a:r>
            <a:r>
              <a:rPr lang="en-US" sz="900" dirty="0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 </a:t>
            </a:r>
            <a:r>
              <a:rPr lang="en-US" sz="900" dirty="0" err="1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Sh.M.Mirziyoevning</a:t>
            </a:r>
            <a:r>
              <a:rPr lang="en-US" sz="900" dirty="0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 2020-yil 24-yanvardagi </a:t>
            </a:r>
            <a:r>
              <a:rPr lang="en-US" sz="900" dirty="0" err="1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Oliy</a:t>
            </a:r>
            <a:r>
              <a:rPr lang="en-US" sz="900" dirty="0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        </a:t>
            </a:r>
            <a:r>
              <a:rPr lang="en-US" sz="900" dirty="0" err="1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Majlisga</a:t>
            </a:r>
            <a:r>
              <a:rPr lang="en-US" sz="900" dirty="0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 </a:t>
            </a:r>
            <a:r>
              <a:rPr lang="en-US" sz="900" dirty="0" err="1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Murojaatnomasida</a:t>
            </a:r>
            <a:r>
              <a:rPr lang="en-US" sz="900" dirty="0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 </a:t>
            </a:r>
            <a:r>
              <a:rPr lang="en-US" sz="900" dirty="0" err="1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koʻrsatib</a:t>
            </a:r>
            <a:r>
              <a:rPr lang="en-US" sz="900" dirty="0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 </a:t>
            </a:r>
            <a:r>
              <a:rPr lang="en-US" sz="900" dirty="0" err="1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berilgan</a:t>
            </a:r>
            <a:r>
              <a:rPr lang="en-US" sz="900" dirty="0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 </a:t>
            </a:r>
            <a:r>
              <a:rPr lang="en-US" sz="900" dirty="0" err="1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ilm</a:t>
            </a:r>
            <a:r>
              <a:rPr lang="en-US" sz="900" dirty="0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-fan, </a:t>
            </a:r>
            <a:r>
              <a:rPr lang="en-US" sz="900" dirty="0" err="1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maʼrifat</a:t>
            </a:r>
            <a:r>
              <a:rPr lang="en-US" sz="900" dirty="0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 </a:t>
            </a:r>
            <a:r>
              <a:rPr lang="en-US" sz="900" dirty="0" err="1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va</a:t>
            </a:r>
            <a:r>
              <a:rPr lang="en-US" sz="900" dirty="0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 </a:t>
            </a:r>
            <a:r>
              <a:rPr lang="en-US" sz="900" dirty="0" err="1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raqamli</a:t>
            </a:r>
            <a:r>
              <a:rPr lang="en-US" sz="900" dirty="0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 </a:t>
            </a:r>
            <a:r>
              <a:rPr lang="en-US" sz="900" dirty="0" err="1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iqtisodiyot</a:t>
            </a:r>
            <a:r>
              <a:rPr lang="en-US" sz="900" dirty="0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 </a:t>
            </a:r>
            <a:r>
              <a:rPr lang="en-US" sz="900" dirty="0" err="1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ustuvor</a:t>
            </a:r>
            <a:r>
              <a:rPr lang="en-US" sz="900" dirty="0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 </a:t>
            </a:r>
            <a:r>
              <a:rPr lang="en-US" sz="900" dirty="0" err="1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yoʻnalishlariga</a:t>
            </a:r>
            <a:r>
              <a:rPr lang="en-US" sz="900" dirty="0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 </a:t>
            </a:r>
            <a:r>
              <a:rPr lang="en-US" sz="900" dirty="0" err="1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asoslangan</a:t>
            </a:r>
            <a:r>
              <a:rPr lang="en-US" sz="900" dirty="0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 </a:t>
            </a:r>
            <a:r>
              <a:rPr lang="en-US" sz="900" dirty="0" err="1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holda</a:t>
            </a:r>
            <a:r>
              <a:rPr lang="en-US" sz="900" dirty="0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 </a:t>
            </a:r>
            <a:r>
              <a:rPr lang="en-US" sz="900" dirty="0" err="1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tarbiyachi</a:t>
            </a:r>
            <a:r>
              <a:rPr lang="en-US" sz="900" dirty="0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 </a:t>
            </a:r>
            <a:r>
              <a:rPr lang="en-US" sz="900" dirty="0" err="1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xotin-qizlarni</a:t>
            </a:r>
            <a:r>
              <a:rPr lang="en-US" sz="900" dirty="0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 </a:t>
            </a:r>
            <a:r>
              <a:rPr lang="en-US" sz="900" dirty="0" err="1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qoʻshimcha</a:t>
            </a:r>
            <a:r>
              <a:rPr lang="en-US" sz="900" dirty="0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 </a:t>
            </a:r>
            <a:r>
              <a:rPr lang="en-US" sz="900" dirty="0" err="1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ish</a:t>
            </a:r>
            <a:r>
              <a:rPr lang="en-US" sz="900" dirty="0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 </a:t>
            </a:r>
            <a:r>
              <a:rPr lang="en-US" sz="900" dirty="0" err="1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bilan</a:t>
            </a:r>
            <a:r>
              <a:rPr lang="en-US" sz="900" dirty="0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 </a:t>
            </a:r>
            <a:r>
              <a:rPr lang="en-US" sz="900" dirty="0" err="1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taʼminlash</a:t>
            </a:r>
            <a:r>
              <a:rPr lang="en-US" sz="900" dirty="0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900" dirty="0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2. MTT lar </a:t>
            </a:r>
            <a:r>
              <a:rPr lang="en-US" sz="900" dirty="0" err="1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va</a:t>
            </a:r>
            <a:r>
              <a:rPr lang="en-US" sz="900" dirty="0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 </a:t>
            </a:r>
            <a:r>
              <a:rPr lang="en-US" sz="900" dirty="0" err="1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dasturiy</a:t>
            </a:r>
            <a:r>
              <a:rPr lang="en-US" sz="900" dirty="0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 </a:t>
            </a:r>
            <a:r>
              <a:rPr lang="en-US" sz="900" dirty="0" err="1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taʼminotchilar</a:t>
            </a:r>
            <a:r>
              <a:rPr lang="en-US" sz="900" dirty="0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 </a:t>
            </a:r>
            <a:r>
              <a:rPr lang="en-US" sz="900" dirty="0" err="1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bilan</a:t>
            </a:r>
            <a:r>
              <a:rPr lang="en-US" sz="900" dirty="0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 </a:t>
            </a:r>
            <a:r>
              <a:rPr lang="en-US" sz="900" dirty="0" err="1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hamkorlikni</a:t>
            </a:r>
            <a:r>
              <a:rPr lang="en-US" sz="900" dirty="0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 </a:t>
            </a:r>
            <a:r>
              <a:rPr lang="en-US" sz="900" dirty="0" err="1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yoʻlga</a:t>
            </a:r>
            <a:r>
              <a:rPr lang="en-US" sz="900" dirty="0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 </a:t>
            </a:r>
            <a:r>
              <a:rPr lang="en-US" sz="900" dirty="0" err="1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qoʻyish</a:t>
            </a:r>
            <a:r>
              <a:rPr lang="en-US" sz="900" dirty="0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900" dirty="0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3. </a:t>
            </a:r>
            <a:r>
              <a:rPr lang="en-US" sz="900" dirty="0" err="1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Qoʻshimcha</a:t>
            </a:r>
            <a:r>
              <a:rPr lang="en-US" sz="900" dirty="0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 </a:t>
            </a:r>
            <a:r>
              <a:rPr lang="en-US" sz="900" dirty="0" err="1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ishni</a:t>
            </a:r>
            <a:r>
              <a:rPr lang="en-US" sz="900" dirty="0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 </a:t>
            </a:r>
            <a:r>
              <a:rPr lang="en-US" sz="900" dirty="0" err="1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tezkor</a:t>
            </a:r>
            <a:r>
              <a:rPr lang="en-US" sz="900" dirty="0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 </a:t>
            </a:r>
            <a:r>
              <a:rPr lang="en-US" sz="900" dirty="0" err="1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va</a:t>
            </a:r>
            <a:r>
              <a:rPr lang="en-US" sz="900" dirty="0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 </a:t>
            </a:r>
            <a:r>
              <a:rPr lang="en-US" sz="900" dirty="0" err="1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oson</a:t>
            </a:r>
            <a:r>
              <a:rPr lang="en-US" sz="900" dirty="0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 </a:t>
            </a:r>
            <a:r>
              <a:rPr lang="en-US" sz="900" dirty="0" err="1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topishda</a:t>
            </a:r>
            <a:r>
              <a:rPr lang="en-US" sz="900" dirty="0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 </a:t>
            </a:r>
            <a:r>
              <a:rPr lang="en-US" sz="900" dirty="0" err="1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veb-sayt</a:t>
            </a:r>
            <a:r>
              <a:rPr lang="en-US" sz="900" dirty="0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 </a:t>
            </a:r>
            <a:r>
              <a:rPr lang="en-US" sz="900" dirty="0" err="1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va</a:t>
            </a:r>
            <a:r>
              <a:rPr lang="en-US" sz="900" dirty="0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 </a:t>
            </a:r>
            <a:r>
              <a:rPr lang="en-US" sz="900" dirty="0" err="1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mobil</a:t>
            </a:r>
            <a:r>
              <a:rPr lang="en-US" sz="900" dirty="0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 </a:t>
            </a:r>
            <a:r>
              <a:rPr lang="en-US" sz="900" dirty="0" err="1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ilovani</a:t>
            </a:r>
            <a:r>
              <a:rPr lang="en-US" sz="900" dirty="0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 </a:t>
            </a:r>
            <a:r>
              <a:rPr lang="en-US" sz="900" dirty="0" err="1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amaliyotga</a:t>
            </a:r>
            <a:r>
              <a:rPr lang="en-US" sz="900" dirty="0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 </a:t>
            </a:r>
            <a:r>
              <a:rPr lang="en-US" sz="900" dirty="0" err="1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tadbiq</a:t>
            </a:r>
            <a:r>
              <a:rPr lang="en-US" sz="900" dirty="0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 </a:t>
            </a:r>
            <a:r>
              <a:rPr lang="en-US" sz="900" dirty="0" err="1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etish</a:t>
            </a:r>
            <a:r>
              <a:rPr lang="en-US" sz="900" dirty="0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900" dirty="0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4. 2021-yilning mart </a:t>
            </a:r>
            <a:r>
              <a:rPr lang="en-US" sz="900" dirty="0" err="1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oyigacha</a:t>
            </a:r>
            <a:r>
              <a:rPr lang="en-US" sz="900" dirty="0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 “My nanny” </a:t>
            </a:r>
            <a:r>
              <a:rPr lang="en-US" sz="900" dirty="0" err="1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veb-sayti</a:t>
            </a:r>
            <a:r>
              <a:rPr lang="en-US" sz="900" dirty="0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 </a:t>
            </a:r>
            <a:r>
              <a:rPr lang="en-US" sz="900" dirty="0" err="1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va</a:t>
            </a:r>
            <a:r>
              <a:rPr lang="en-US" sz="900" dirty="0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 </a:t>
            </a:r>
            <a:r>
              <a:rPr lang="en-US" sz="900" dirty="0" err="1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mobil</a:t>
            </a:r>
            <a:r>
              <a:rPr lang="en-US" sz="900" dirty="0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 </a:t>
            </a:r>
            <a:r>
              <a:rPr lang="en-US" sz="900" dirty="0" err="1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ilovasini</a:t>
            </a:r>
            <a:r>
              <a:rPr lang="en-US" sz="900" dirty="0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 </a:t>
            </a:r>
            <a:r>
              <a:rPr lang="en-US" sz="900" dirty="0" err="1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ishga</a:t>
            </a:r>
            <a:r>
              <a:rPr lang="en-US" sz="900" dirty="0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 </a:t>
            </a:r>
            <a:r>
              <a:rPr lang="en-US" sz="900" dirty="0" err="1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tushirish</a:t>
            </a:r>
            <a:endParaRPr lang="en-US" sz="900" dirty="0">
              <a:solidFill>
                <a:srgbClr val="0FBDE5"/>
              </a:solidFill>
              <a:latin typeface="Open Sans Extra Bold" panose="020B0604020202020204" charset="0"/>
              <a:ea typeface="Open Sans Extra Bold" panose="020B0604020202020204" charset="0"/>
              <a:cs typeface="Open Sans Extra Bold" panose="020B0604020202020204" charset="0"/>
            </a:endParaRPr>
          </a:p>
          <a:p>
            <a:pPr>
              <a:lnSpc>
                <a:spcPct val="150000"/>
              </a:lnSpc>
            </a:pPr>
            <a:r>
              <a:rPr lang="en-US" sz="900" dirty="0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5. </a:t>
            </a:r>
            <a:r>
              <a:rPr lang="en-US" sz="900" dirty="0" err="1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Raqamli</a:t>
            </a:r>
            <a:r>
              <a:rPr lang="en-US" sz="900" dirty="0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 </a:t>
            </a:r>
            <a:r>
              <a:rPr lang="en-US" sz="900" dirty="0" err="1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biznes</a:t>
            </a:r>
            <a:r>
              <a:rPr lang="en-US" sz="900" dirty="0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 moduli </a:t>
            </a:r>
            <a:r>
              <a:rPr lang="en-US" sz="900" dirty="0" err="1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boʻlgan</a:t>
            </a:r>
            <a:r>
              <a:rPr lang="en-US" sz="900" dirty="0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 </a:t>
            </a:r>
            <a:r>
              <a:rPr lang="en-US" sz="900" dirty="0" err="1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veb</a:t>
            </a:r>
            <a:r>
              <a:rPr lang="en-US" sz="900" dirty="0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-site </a:t>
            </a:r>
            <a:r>
              <a:rPr lang="en-US" sz="900" dirty="0" err="1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va</a:t>
            </a:r>
            <a:r>
              <a:rPr lang="en-US" sz="900" dirty="0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 </a:t>
            </a:r>
            <a:r>
              <a:rPr lang="en-US" sz="900" dirty="0" err="1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mobil</a:t>
            </a:r>
            <a:r>
              <a:rPr lang="en-US" sz="900" dirty="0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 </a:t>
            </a:r>
            <a:r>
              <a:rPr lang="en-US" sz="900" dirty="0" err="1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dasturni</a:t>
            </a:r>
            <a:r>
              <a:rPr lang="en-US" sz="900" dirty="0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 </a:t>
            </a:r>
            <a:r>
              <a:rPr lang="en-US" sz="900" dirty="0" err="1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ishlab</a:t>
            </a:r>
            <a:r>
              <a:rPr lang="en-US" sz="900" dirty="0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 </a:t>
            </a:r>
            <a:r>
              <a:rPr lang="en-US" sz="900" dirty="0" err="1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chiqish</a:t>
            </a:r>
            <a:r>
              <a:rPr lang="en-US" sz="900" dirty="0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900" dirty="0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6. “My nanny” </a:t>
            </a:r>
            <a:r>
              <a:rPr lang="en-US" sz="900" dirty="0" err="1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veb-sayti</a:t>
            </a:r>
            <a:r>
              <a:rPr lang="en-US" sz="900" dirty="0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 </a:t>
            </a:r>
            <a:r>
              <a:rPr lang="en-US" sz="900" dirty="0" err="1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va</a:t>
            </a:r>
            <a:r>
              <a:rPr lang="en-US" sz="900" dirty="0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 </a:t>
            </a:r>
            <a:r>
              <a:rPr lang="en-US" sz="900" dirty="0" err="1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mobil</a:t>
            </a:r>
            <a:r>
              <a:rPr lang="en-US" sz="900" dirty="0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 </a:t>
            </a:r>
            <a:r>
              <a:rPr lang="en-US" sz="900" dirty="0" err="1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ilovasi</a:t>
            </a:r>
            <a:r>
              <a:rPr lang="en-US" sz="900" dirty="0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 </a:t>
            </a:r>
            <a:r>
              <a:rPr lang="en-US" sz="900" dirty="0" err="1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haqidagi</a:t>
            </a:r>
            <a:r>
              <a:rPr lang="en-US" sz="900" dirty="0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 </a:t>
            </a:r>
            <a:r>
              <a:rPr lang="en-US" sz="900" dirty="0" err="1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reklamani</a:t>
            </a:r>
            <a:r>
              <a:rPr lang="en-US" sz="900" dirty="0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 internet </a:t>
            </a:r>
            <a:r>
              <a:rPr lang="en-US" sz="900" dirty="0" err="1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sahifalariga</a:t>
            </a:r>
            <a:r>
              <a:rPr lang="en-US" sz="900" dirty="0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 </a:t>
            </a:r>
            <a:r>
              <a:rPr lang="en-US" sz="900" dirty="0" err="1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joylashtirish</a:t>
            </a:r>
            <a:r>
              <a:rPr lang="en-US" sz="900" dirty="0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;</a:t>
            </a:r>
          </a:p>
          <a:p>
            <a:endParaRPr lang="en-US" sz="900" dirty="0">
              <a:solidFill>
                <a:srgbClr val="0FBDE5"/>
              </a:solidFill>
              <a:latin typeface="Open Sans Extra Bold" panose="020B0604020202020204" charset="0"/>
              <a:ea typeface="Open Sans Extra Bold" panose="020B0604020202020204" charset="0"/>
              <a:cs typeface="Open Sans Extra Bold" panose="020B0604020202020204" charset="0"/>
            </a:endParaRPr>
          </a:p>
          <a:p>
            <a:endParaRPr lang="en-US" sz="400" dirty="0">
              <a:solidFill>
                <a:srgbClr val="0C98B7"/>
              </a:solidFill>
              <a:latin typeface="Arimo 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BD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0936" y="232881"/>
            <a:ext cx="1304291" cy="478507"/>
            <a:chOff x="0" y="0"/>
            <a:chExt cx="1200707" cy="4405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00707" cy="440505"/>
            </a:xfrm>
            <a:custGeom>
              <a:avLst/>
              <a:gdLst/>
              <a:ahLst/>
              <a:cxnLst/>
              <a:rect l="l" t="t" r="r" b="b"/>
              <a:pathLst>
                <a:path w="1200707" h="440505">
                  <a:moveTo>
                    <a:pt x="0" y="0"/>
                  </a:moveTo>
                  <a:lnTo>
                    <a:pt x="1200707" y="0"/>
                  </a:lnTo>
                  <a:lnTo>
                    <a:pt x="1200707" y="440505"/>
                  </a:lnTo>
                  <a:lnTo>
                    <a:pt x="0" y="44050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32140" y="741826"/>
            <a:ext cx="1304291" cy="2860104"/>
            <a:chOff x="0" y="0"/>
            <a:chExt cx="1200707" cy="263296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200707" cy="2632960"/>
            </a:xfrm>
            <a:custGeom>
              <a:avLst/>
              <a:gdLst/>
              <a:ahLst/>
              <a:cxnLst/>
              <a:rect l="l" t="t" r="r" b="b"/>
              <a:pathLst>
                <a:path w="1200707" h="2632960">
                  <a:moveTo>
                    <a:pt x="0" y="0"/>
                  </a:moveTo>
                  <a:lnTo>
                    <a:pt x="1200707" y="0"/>
                  </a:lnTo>
                  <a:lnTo>
                    <a:pt x="1200707" y="2632960"/>
                  </a:lnTo>
                  <a:lnTo>
                    <a:pt x="0" y="263296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3962365" y="232881"/>
            <a:ext cx="1304291" cy="478507"/>
            <a:chOff x="0" y="0"/>
            <a:chExt cx="1200707" cy="44050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00707" cy="440505"/>
            </a:xfrm>
            <a:custGeom>
              <a:avLst/>
              <a:gdLst/>
              <a:ahLst/>
              <a:cxnLst/>
              <a:rect l="l" t="t" r="r" b="b"/>
              <a:pathLst>
                <a:path w="1200707" h="440505">
                  <a:moveTo>
                    <a:pt x="0" y="0"/>
                  </a:moveTo>
                  <a:lnTo>
                    <a:pt x="1200707" y="0"/>
                  </a:lnTo>
                  <a:lnTo>
                    <a:pt x="1200707" y="440505"/>
                  </a:lnTo>
                  <a:lnTo>
                    <a:pt x="0" y="44050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3963568" y="741826"/>
            <a:ext cx="1304291" cy="2860104"/>
            <a:chOff x="0" y="0"/>
            <a:chExt cx="1200707" cy="263296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00707" cy="2632960"/>
            </a:xfrm>
            <a:custGeom>
              <a:avLst/>
              <a:gdLst/>
              <a:ahLst/>
              <a:cxnLst/>
              <a:rect l="l" t="t" r="r" b="b"/>
              <a:pathLst>
                <a:path w="1200707" h="2632960">
                  <a:moveTo>
                    <a:pt x="0" y="0"/>
                  </a:moveTo>
                  <a:lnTo>
                    <a:pt x="1200707" y="0"/>
                  </a:lnTo>
                  <a:lnTo>
                    <a:pt x="1200707" y="2632960"/>
                  </a:lnTo>
                  <a:lnTo>
                    <a:pt x="0" y="263296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473635" y="232881"/>
            <a:ext cx="2452730" cy="478507"/>
            <a:chOff x="0" y="0"/>
            <a:chExt cx="2257939" cy="44050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257939" cy="440505"/>
            </a:xfrm>
            <a:custGeom>
              <a:avLst/>
              <a:gdLst/>
              <a:ahLst/>
              <a:cxnLst/>
              <a:rect l="l" t="t" r="r" b="b"/>
              <a:pathLst>
                <a:path w="2257939" h="440505">
                  <a:moveTo>
                    <a:pt x="0" y="0"/>
                  </a:moveTo>
                  <a:lnTo>
                    <a:pt x="2257939" y="0"/>
                  </a:lnTo>
                  <a:lnTo>
                    <a:pt x="2257939" y="440505"/>
                  </a:lnTo>
                  <a:lnTo>
                    <a:pt x="0" y="44050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74839" y="741826"/>
            <a:ext cx="2452730" cy="2860104"/>
            <a:chOff x="0" y="0"/>
            <a:chExt cx="2257939" cy="263296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257939" cy="2632960"/>
            </a:xfrm>
            <a:custGeom>
              <a:avLst/>
              <a:gdLst/>
              <a:ahLst/>
              <a:cxnLst/>
              <a:rect l="l" t="t" r="r" b="b"/>
              <a:pathLst>
                <a:path w="2257939" h="2632960">
                  <a:moveTo>
                    <a:pt x="0" y="0"/>
                  </a:moveTo>
                  <a:lnTo>
                    <a:pt x="2257939" y="0"/>
                  </a:lnTo>
                  <a:lnTo>
                    <a:pt x="2257939" y="2632960"/>
                  </a:lnTo>
                  <a:lnTo>
                    <a:pt x="0" y="263296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297032" y="284020"/>
            <a:ext cx="1023060" cy="167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86"/>
              </a:lnSpc>
            </a:pPr>
            <a:r>
              <a:rPr lang="en-US" sz="1188">
                <a:solidFill>
                  <a:srgbClr val="0C98B7"/>
                </a:solidFill>
                <a:latin typeface="Arimo Bold"/>
              </a:rPr>
              <a:t>Loyiha mavzusi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999568" y="252272"/>
            <a:ext cx="1304291" cy="4206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06"/>
              </a:lnSpc>
            </a:pPr>
            <a:r>
              <a:rPr lang="en-US" sz="800" dirty="0" err="1">
                <a:solidFill>
                  <a:srgbClr val="0C98B7"/>
                </a:solidFill>
                <a:latin typeface="Arimo Bold"/>
              </a:rPr>
              <a:t>Yakunlangan</a:t>
            </a:r>
            <a:r>
              <a:rPr lang="en-US" sz="800" dirty="0">
                <a:solidFill>
                  <a:srgbClr val="0C98B7"/>
                </a:solidFill>
                <a:latin typeface="Arimo Bold"/>
              </a:rPr>
              <a:t> </a:t>
            </a:r>
            <a:r>
              <a:rPr lang="en-US" sz="800" dirty="0" err="1">
                <a:solidFill>
                  <a:srgbClr val="0C98B7"/>
                </a:solidFill>
                <a:latin typeface="Arimo Bold"/>
              </a:rPr>
              <a:t>tadqiqotlar</a:t>
            </a:r>
            <a:r>
              <a:rPr lang="en-US" sz="800" dirty="0">
                <a:solidFill>
                  <a:srgbClr val="0C98B7"/>
                </a:solidFill>
                <a:latin typeface="Arimo Bold"/>
              </a:rPr>
              <a:t> </a:t>
            </a:r>
            <a:r>
              <a:rPr lang="en-US" sz="800" dirty="0" err="1">
                <a:solidFill>
                  <a:srgbClr val="0C98B7"/>
                </a:solidFill>
                <a:latin typeface="Arimo Bold"/>
              </a:rPr>
              <a:t>natijalarini</a:t>
            </a:r>
            <a:r>
              <a:rPr lang="en-US" sz="800" dirty="0">
                <a:solidFill>
                  <a:srgbClr val="0C98B7"/>
                </a:solidFill>
                <a:latin typeface="Arimo Bold"/>
              </a:rPr>
              <a:t> </a:t>
            </a:r>
            <a:r>
              <a:rPr lang="en-US" sz="800" dirty="0" err="1">
                <a:solidFill>
                  <a:srgbClr val="0C98B7"/>
                </a:solidFill>
                <a:latin typeface="Arimo Bold"/>
              </a:rPr>
              <a:t>amaliyotga</a:t>
            </a:r>
            <a:r>
              <a:rPr lang="en-US" sz="800" dirty="0">
                <a:solidFill>
                  <a:srgbClr val="0C98B7"/>
                </a:solidFill>
                <a:latin typeface="Arimo Bold"/>
              </a:rPr>
              <a:t> </a:t>
            </a:r>
            <a:r>
              <a:rPr lang="en-US" sz="800" dirty="0" err="1">
                <a:solidFill>
                  <a:srgbClr val="0C98B7"/>
                </a:solidFill>
                <a:latin typeface="Arimo Bold"/>
              </a:rPr>
              <a:t>joriy</a:t>
            </a:r>
            <a:r>
              <a:rPr lang="en-US" sz="800" dirty="0">
                <a:solidFill>
                  <a:srgbClr val="0C98B7"/>
                </a:solidFill>
                <a:latin typeface="Arimo Bold"/>
              </a:rPr>
              <a:t> </a:t>
            </a:r>
            <a:r>
              <a:rPr lang="en-US" sz="800" dirty="0" err="1">
                <a:solidFill>
                  <a:srgbClr val="0C98B7"/>
                </a:solidFill>
                <a:latin typeface="Arimo Bold"/>
              </a:rPr>
              <a:t>etish</a:t>
            </a:r>
            <a:endParaRPr lang="en-US" sz="800" dirty="0">
              <a:solidFill>
                <a:srgbClr val="0C98B7"/>
              </a:solidFill>
              <a:latin typeface="Arimo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516312" y="213831"/>
            <a:ext cx="2295376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275"/>
              </a:lnSpc>
            </a:pPr>
            <a:r>
              <a:rPr lang="en-US" sz="1000" dirty="0" err="1">
                <a:solidFill>
                  <a:srgbClr val="0C98B7"/>
                </a:solidFill>
                <a:latin typeface="Arimo Bold"/>
              </a:rPr>
              <a:t>Тадқиқотлардан</a:t>
            </a:r>
            <a:r>
              <a:rPr lang="en-US" sz="1000" dirty="0">
                <a:solidFill>
                  <a:srgbClr val="0C98B7"/>
                </a:solidFill>
                <a:latin typeface="Arimo Bold"/>
              </a:rPr>
              <a:t> </a:t>
            </a:r>
            <a:r>
              <a:rPr lang="en-US" sz="1000" dirty="0" err="1">
                <a:solidFill>
                  <a:srgbClr val="0C98B7"/>
                </a:solidFill>
                <a:latin typeface="Arimo Bold"/>
              </a:rPr>
              <a:t>кутилажак</a:t>
            </a:r>
            <a:r>
              <a:rPr lang="en-US" sz="1000" dirty="0">
                <a:solidFill>
                  <a:srgbClr val="0C98B7"/>
                </a:solidFill>
                <a:latin typeface="Arimo Bold"/>
              </a:rPr>
              <a:t> </a:t>
            </a:r>
            <a:r>
              <a:rPr lang="en-US" sz="1000" dirty="0" err="1">
                <a:solidFill>
                  <a:srgbClr val="0C98B7"/>
                </a:solidFill>
                <a:latin typeface="Arimo Bold"/>
              </a:rPr>
              <a:t>аниқ</a:t>
            </a:r>
            <a:r>
              <a:rPr lang="en-US" sz="1000" dirty="0">
                <a:solidFill>
                  <a:srgbClr val="0C98B7"/>
                </a:solidFill>
                <a:latin typeface="Arimo Bold"/>
              </a:rPr>
              <a:t> </a:t>
            </a:r>
            <a:r>
              <a:rPr lang="en-US" sz="1000" dirty="0" err="1">
                <a:solidFill>
                  <a:srgbClr val="0C98B7"/>
                </a:solidFill>
                <a:latin typeface="Arimo Bold"/>
              </a:rPr>
              <a:t>натижалар</a:t>
            </a:r>
            <a:r>
              <a:rPr lang="en-US" sz="1000" dirty="0">
                <a:solidFill>
                  <a:srgbClr val="0C98B7"/>
                </a:solidFill>
                <a:latin typeface="Arimo Bold"/>
              </a:rPr>
              <a:t> (</a:t>
            </a:r>
            <a:r>
              <a:rPr lang="en-US" sz="1000" dirty="0" err="1">
                <a:solidFill>
                  <a:srgbClr val="0C98B7"/>
                </a:solidFill>
                <a:latin typeface="Arimo Bold"/>
              </a:rPr>
              <a:t>босқичлар</a:t>
            </a:r>
            <a:r>
              <a:rPr lang="en-US" sz="1000" dirty="0">
                <a:solidFill>
                  <a:srgbClr val="0C98B7"/>
                </a:solidFill>
                <a:latin typeface="Arimo Bold"/>
              </a:rPr>
              <a:t> </a:t>
            </a:r>
            <a:r>
              <a:rPr lang="en-US" sz="1000" dirty="0" err="1">
                <a:solidFill>
                  <a:srgbClr val="0C98B7"/>
                </a:solidFill>
                <a:latin typeface="Arimo Bold"/>
              </a:rPr>
              <a:t>ёки</a:t>
            </a:r>
            <a:r>
              <a:rPr lang="en-US" sz="1000" dirty="0">
                <a:solidFill>
                  <a:srgbClr val="0C98B7"/>
                </a:solidFill>
                <a:latin typeface="Arimo Bold"/>
              </a:rPr>
              <a:t> </a:t>
            </a:r>
            <a:r>
              <a:rPr lang="en-US" sz="1000" dirty="0" err="1">
                <a:solidFill>
                  <a:srgbClr val="0C98B7"/>
                </a:solidFill>
                <a:latin typeface="Arimo Bold"/>
              </a:rPr>
              <a:t>йиллар</a:t>
            </a:r>
            <a:r>
              <a:rPr lang="en-US" sz="1000" dirty="0">
                <a:solidFill>
                  <a:srgbClr val="0C98B7"/>
                </a:solidFill>
                <a:latin typeface="Arimo Bold"/>
              </a:rPr>
              <a:t> </a:t>
            </a:r>
            <a:r>
              <a:rPr lang="en-US" sz="1000" dirty="0" err="1">
                <a:solidFill>
                  <a:srgbClr val="0C98B7"/>
                </a:solidFill>
                <a:latin typeface="Arimo Bold"/>
              </a:rPr>
              <a:t>бўйича</a:t>
            </a:r>
            <a:r>
              <a:rPr lang="en-US" sz="1000" dirty="0">
                <a:solidFill>
                  <a:srgbClr val="0C98B7"/>
                </a:solidFill>
                <a:latin typeface="Arimo Bold"/>
              </a:rPr>
              <a:t>)</a:t>
            </a:r>
          </a:p>
          <a:p>
            <a:pPr algn="just">
              <a:lnSpc>
                <a:spcPts val="1275"/>
              </a:lnSpc>
            </a:pPr>
            <a:endParaRPr lang="en-US" sz="1112" dirty="0">
              <a:solidFill>
                <a:srgbClr val="0C98B7"/>
              </a:solidFill>
              <a:latin typeface="Arimo 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517515" y="830776"/>
            <a:ext cx="2374053" cy="22451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120"/>
              </a:lnSpc>
            </a:pPr>
            <a:r>
              <a:rPr lang="en-US" sz="800" dirty="0">
                <a:solidFill>
                  <a:srgbClr val="0C98B7"/>
                </a:solidFill>
                <a:latin typeface="Arimo Bold"/>
              </a:rPr>
              <a:t>1-bosqich </a:t>
            </a:r>
            <a:r>
              <a:rPr lang="en-US" sz="800" dirty="0" err="1">
                <a:solidFill>
                  <a:srgbClr val="0C98B7"/>
                </a:solidFill>
                <a:latin typeface="Arimo Bold"/>
              </a:rPr>
              <a:t>yakunida</a:t>
            </a:r>
            <a:r>
              <a:rPr lang="en-US" sz="800" dirty="0">
                <a:solidFill>
                  <a:srgbClr val="0C98B7"/>
                </a:solidFill>
                <a:latin typeface="Arimo Bold"/>
              </a:rPr>
              <a:t> </a:t>
            </a:r>
            <a:r>
              <a:rPr lang="en-US" sz="800" dirty="0" err="1">
                <a:solidFill>
                  <a:srgbClr val="0C98B7"/>
                </a:solidFill>
                <a:latin typeface="Arimo Bold"/>
              </a:rPr>
              <a:t>Prezident</a:t>
            </a:r>
            <a:r>
              <a:rPr lang="en-US" sz="800" dirty="0">
                <a:solidFill>
                  <a:srgbClr val="0C98B7"/>
                </a:solidFill>
                <a:latin typeface="Arimo Bold"/>
              </a:rPr>
              <a:t> </a:t>
            </a:r>
            <a:r>
              <a:rPr lang="en-US" sz="800" dirty="0" err="1">
                <a:solidFill>
                  <a:srgbClr val="0C98B7"/>
                </a:solidFill>
                <a:latin typeface="Arimo Bold"/>
              </a:rPr>
              <a:t>Sh.M.Mirziyoev</a:t>
            </a:r>
            <a:r>
              <a:rPr lang="en-US" sz="800" dirty="0">
                <a:solidFill>
                  <a:srgbClr val="0C98B7"/>
                </a:solidFill>
                <a:latin typeface="Arimo Bold"/>
              </a:rPr>
              <a:t> “</a:t>
            </a:r>
            <a:r>
              <a:rPr lang="en-US" sz="800" dirty="0" err="1">
                <a:solidFill>
                  <a:srgbClr val="0C98B7"/>
                </a:solidFill>
                <a:latin typeface="Arimo Bold"/>
              </a:rPr>
              <a:t>Yoshlar</a:t>
            </a:r>
            <a:r>
              <a:rPr lang="en-US" sz="800" dirty="0">
                <a:solidFill>
                  <a:srgbClr val="0C98B7"/>
                </a:solidFill>
                <a:latin typeface="Arimo Bold"/>
              </a:rPr>
              <a:t> </a:t>
            </a:r>
            <a:r>
              <a:rPr lang="en-US" sz="800" dirty="0" err="1">
                <a:solidFill>
                  <a:srgbClr val="0C98B7"/>
                </a:solidFill>
                <a:latin typeface="Arimo Bold"/>
              </a:rPr>
              <a:t>manaviyatini</a:t>
            </a:r>
            <a:r>
              <a:rPr lang="en-US" sz="800" dirty="0">
                <a:solidFill>
                  <a:srgbClr val="0C98B7"/>
                </a:solidFill>
                <a:latin typeface="Arimo Bold"/>
              </a:rPr>
              <a:t> </a:t>
            </a:r>
            <a:r>
              <a:rPr lang="en-US" sz="800" dirty="0" err="1">
                <a:solidFill>
                  <a:srgbClr val="0C98B7"/>
                </a:solidFill>
                <a:latin typeface="Arimo Bold"/>
              </a:rPr>
              <a:t>yuksaltirish</a:t>
            </a:r>
            <a:r>
              <a:rPr lang="en-US" sz="800" dirty="0">
                <a:solidFill>
                  <a:srgbClr val="0C98B7"/>
                </a:solidFill>
                <a:latin typeface="Arimo Bold"/>
              </a:rPr>
              <a:t> </a:t>
            </a:r>
            <a:r>
              <a:rPr lang="en-US" sz="800" dirty="0" err="1">
                <a:solidFill>
                  <a:srgbClr val="0C98B7"/>
                </a:solidFill>
                <a:latin typeface="Arimo Bold"/>
              </a:rPr>
              <a:t>va</a:t>
            </a:r>
            <a:r>
              <a:rPr lang="en-US" sz="800" dirty="0">
                <a:solidFill>
                  <a:srgbClr val="0C98B7"/>
                </a:solidFill>
                <a:latin typeface="Arimo Bold"/>
              </a:rPr>
              <a:t> </a:t>
            </a:r>
            <a:r>
              <a:rPr lang="en-US" sz="800" dirty="0" err="1">
                <a:solidFill>
                  <a:srgbClr val="0C98B7"/>
                </a:solidFill>
                <a:latin typeface="Arimo Bold"/>
              </a:rPr>
              <a:t>ularning</a:t>
            </a:r>
            <a:r>
              <a:rPr lang="en-US" sz="800" dirty="0">
                <a:solidFill>
                  <a:srgbClr val="0C98B7"/>
                </a:solidFill>
                <a:latin typeface="Arimo Bold"/>
              </a:rPr>
              <a:t> </a:t>
            </a:r>
            <a:r>
              <a:rPr lang="en-US" sz="800" dirty="0" err="1">
                <a:solidFill>
                  <a:srgbClr val="0C98B7"/>
                </a:solidFill>
                <a:latin typeface="Arimo Bold"/>
              </a:rPr>
              <a:t>boʻsh</a:t>
            </a:r>
            <a:r>
              <a:rPr lang="en-US" sz="800" dirty="0">
                <a:solidFill>
                  <a:srgbClr val="0C98B7"/>
                </a:solidFill>
                <a:latin typeface="Arimo Bold"/>
              </a:rPr>
              <a:t> </a:t>
            </a:r>
            <a:r>
              <a:rPr lang="en-US" sz="800" dirty="0" err="1">
                <a:solidFill>
                  <a:srgbClr val="0C98B7"/>
                </a:solidFill>
                <a:latin typeface="Arimo Bold"/>
              </a:rPr>
              <a:t>vaqtini</a:t>
            </a:r>
            <a:r>
              <a:rPr lang="en-US" sz="800" dirty="0">
                <a:solidFill>
                  <a:srgbClr val="0C98B7"/>
                </a:solidFill>
                <a:latin typeface="Arimo Bold"/>
              </a:rPr>
              <a:t> </a:t>
            </a:r>
            <a:r>
              <a:rPr lang="en-US" sz="800" dirty="0" err="1">
                <a:solidFill>
                  <a:srgbClr val="0C98B7"/>
                </a:solidFill>
                <a:latin typeface="Arimo Bold"/>
              </a:rPr>
              <a:t>mazmunli</a:t>
            </a:r>
            <a:r>
              <a:rPr lang="en-US" sz="800" dirty="0">
                <a:solidFill>
                  <a:srgbClr val="0C98B7"/>
                </a:solidFill>
                <a:latin typeface="Arimo Bold"/>
              </a:rPr>
              <a:t> </a:t>
            </a:r>
            <a:r>
              <a:rPr lang="en-US" sz="800" dirty="0" err="1">
                <a:solidFill>
                  <a:srgbClr val="0C98B7"/>
                </a:solidFill>
                <a:latin typeface="Arimo Bold"/>
              </a:rPr>
              <a:t>tashkil</a:t>
            </a:r>
            <a:r>
              <a:rPr lang="en-US" sz="800" dirty="0">
                <a:solidFill>
                  <a:srgbClr val="0C98B7"/>
                </a:solidFill>
                <a:latin typeface="Arimo Bold"/>
              </a:rPr>
              <a:t> </a:t>
            </a:r>
            <a:r>
              <a:rPr lang="en-US" sz="800" dirty="0" err="1">
                <a:solidFill>
                  <a:srgbClr val="0C98B7"/>
                </a:solidFill>
                <a:latin typeface="Arimo Bold"/>
              </a:rPr>
              <a:t>etish</a:t>
            </a:r>
            <a:r>
              <a:rPr lang="en-US" sz="800" dirty="0">
                <a:solidFill>
                  <a:srgbClr val="0C98B7"/>
                </a:solidFill>
                <a:latin typeface="Arimo Bold"/>
              </a:rPr>
              <a:t> </a:t>
            </a:r>
            <a:r>
              <a:rPr lang="en-US" sz="800" dirty="0" err="1">
                <a:solidFill>
                  <a:srgbClr val="0C98B7"/>
                </a:solidFill>
                <a:latin typeface="Arimo Bold"/>
              </a:rPr>
              <a:t>boʻyicha</a:t>
            </a:r>
            <a:r>
              <a:rPr lang="en-US" sz="800" dirty="0">
                <a:solidFill>
                  <a:srgbClr val="0C98B7"/>
                </a:solidFill>
                <a:latin typeface="Arimo Bold"/>
              </a:rPr>
              <a:t> 5 ta </a:t>
            </a:r>
            <a:r>
              <a:rPr lang="en-US" sz="800" dirty="0" err="1">
                <a:solidFill>
                  <a:srgbClr val="0C98B7"/>
                </a:solidFill>
                <a:latin typeface="Arimo Bold"/>
              </a:rPr>
              <a:t>muhim</a:t>
            </a:r>
            <a:r>
              <a:rPr lang="en-US" sz="800" dirty="0">
                <a:solidFill>
                  <a:srgbClr val="0C98B7"/>
                </a:solidFill>
                <a:latin typeface="Arimo Bold"/>
              </a:rPr>
              <a:t> </a:t>
            </a:r>
            <a:r>
              <a:rPr lang="en-US" sz="800" dirty="0" err="1">
                <a:solidFill>
                  <a:srgbClr val="0C98B7"/>
                </a:solidFill>
                <a:latin typeface="Arimo Bold"/>
              </a:rPr>
              <a:t>tashabbus”ning</a:t>
            </a:r>
            <a:r>
              <a:rPr lang="en-US" sz="800" dirty="0">
                <a:solidFill>
                  <a:srgbClr val="0C98B7"/>
                </a:solidFill>
                <a:latin typeface="Arimo Bold"/>
              </a:rPr>
              <a:t> 5-tashabbus </a:t>
            </a:r>
            <a:r>
              <a:rPr lang="en-US" sz="800" dirty="0" err="1">
                <a:solidFill>
                  <a:srgbClr val="0C98B7"/>
                </a:solidFill>
                <a:latin typeface="Arimo Bold"/>
              </a:rPr>
              <a:t>xotin-qizlarni</a:t>
            </a:r>
            <a:r>
              <a:rPr lang="en-US" sz="800" dirty="0">
                <a:solidFill>
                  <a:srgbClr val="0C98B7"/>
                </a:solidFill>
                <a:latin typeface="Arimo Bold"/>
              </a:rPr>
              <a:t> </a:t>
            </a:r>
            <a:r>
              <a:rPr lang="en-US" sz="800" dirty="0" err="1">
                <a:solidFill>
                  <a:srgbClr val="0C98B7"/>
                </a:solidFill>
                <a:latin typeface="Arimo Bold"/>
              </a:rPr>
              <a:t>ish</a:t>
            </a:r>
            <a:r>
              <a:rPr lang="en-US" sz="800" dirty="0">
                <a:solidFill>
                  <a:srgbClr val="0C98B7"/>
                </a:solidFill>
                <a:latin typeface="Arimo Bold"/>
              </a:rPr>
              <a:t> </a:t>
            </a:r>
            <a:r>
              <a:rPr lang="en-US" sz="800" dirty="0" err="1">
                <a:solidFill>
                  <a:srgbClr val="0C98B7"/>
                </a:solidFill>
                <a:latin typeface="Arimo Bold"/>
              </a:rPr>
              <a:t>bilan</a:t>
            </a:r>
            <a:r>
              <a:rPr lang="en-US" sz="800" dirty="0">
                <a:solidFill>
                  <a:srgbClr val="0C98B7"/>
                </a:solidFill>
                <a:latin typeface="Arimo Bold"/>
              </a:rPr>
              <a:t> </a:t>
            </a:r>
            <a:r>
              <a:rPr lang="en-US" sz="800" dirty="0" err="1">
                <a:solidFill>
                  <a:srgbClr val="0C98B7"/>
                </a:solidFill>
                <a:latin typeface="Arimo Bold"/>
              </a:rPr>
              <a:t>taʼminlash</a:t>
            </a:r>
            <a:r>
              <a:rPr lang="en-US" sz="800" dirty="0">
                <a:solidFill>
                  <a:srgbClr val="0C98B7"/>
                </a:solidFill>
                <a:latin typeface="Arimo Bold"/>
              </a:rPr>
              <a:t> </a:t>
            </a:r>
            <a:r>
              <a:rPr lang="en-US" sz="800" dirty="0" err="1">
                <a:solidFill>
                  <a:srgbClr val="0C98B7"/>
                </a:solidFill>
                <a:latin typeface="Arimo Bold"/>
              </a:rPr>
              <a:t>masalalari</a:t>
            </a:r>
            <a:r>
              <a:rPr lang="en-US" sz="800" dirty="0">
                <a:solidFill>
                  <a:srgbClr val="0C98B7"/>
                </a:solidFill>
                <a:latin typeface="Arimo Bold"/>
              </a:rPr>
              <a:t> </a:t>
            </a:r>
            <a:r>
              <a:rPr lang="en-US" sz="800" dirty="0" err="1">
                <a:solidFill>
                  <a:srgbClr val="0C98B7"/>
                </a:solidFill>
                <a:latin typeface="Arimo Bold"/>
              </a:rPr>
              <a:t>boʻyicha</a:t>
            </a:r>
            <a:r>
              <a:rPr lang="en-US" sz="800" dirty="0">
                <a:solidFill>
                  <a:srgbClr val="0C98B7"/>
                </a:solidFill>
                <a:latin typeface="Arimo Bold"/>
              </a:rPr>
              <a:t> </a:t>
            </a:r>
            <a:r>
              <a:rPr lang="en-US" sz="800" dirty="0" err="1">
                <a:solidFill>
                  <a:srgbClr val="0C98B7"/>
                </a:solidFill>
                <a:latin typeface="Arimo Bold"/>
              </a:rPr>
              <a:t>koʻrsatilgan</a:t>
            </a:r>
            <a:r>
              <a:rPr lang="en-US" sz="800" dirty="0">
                <a:solidFill>
                  <a:srgbClr val="0C98B7"/>
                </a:solidFill>
                <a:latin typeface="Arimo Bold"/>
              </a:rPr>
              <a:t> </a:t>
            </a:r>
            <a:r>
              <a:rPr lang="en-US" sz="800" dirty="0" err="1">
                <a:solidFill>
                  <a:srgbClr val="0C98B7"/>
                </a:solidFill>
                <a:latin typeface="Arimo Bold"/>
              </a:rPr>
              <a:t>ustuvor</a:t>
            </a:r>
            <a:r>
              <a:rPr lang="en-US" sz="800" dirty="0">
                <a:solidFill>
                  <a:srgbClr val="0C98B7"/>
                </a:solidFill>
                <a:latin typeface="Arimo Bold"/>
              </a:rPr>
              <a:t> </a:t>
            </a:r>
            <a:r>
              <a:rPr lang="en-US" sz="800" dirty="0" err="1">
                <a:solidFill>
                  <a:srgbClr val="0C98B7"/>
                </a:solidFill>
                <a:latin typeface="Arimo Bold"/>
              </a:rPr>
              <a:t>yoʻnalishlar</a:t>
            </a:r>
            <a:r>
              <a:rPr lang="en-US" sz="800" dirty="0">
                <a:solidFill>
                  <a:srgbClr val="0C98B7"/>
                </a:solidFill>
                <a:latin typeface="Arimo Bold"/>
              </a:rPr>
              <a:t> </a:t>
            </a:r>
            <a:r>
              <a:rPr lang="en-US" sz="800" dirty="0" err="1">
                <a:solidFill>
                  <a:srgbClr val="0C98B7"/>
                </a:solidFill>
                <a:latin typeface="Arimo Bold"/>
              </a:rPr>
              <a:t>bajariladi</a:t>
            </a:r>
            <a:r>
              <a:rPr lang="en-US" sz="800" dirty="0">
                <a:solidFill>
                  <a:srgbClr val="0C98B7"/>
                </a:solidFill>
                <a:latin typeface="Arimo Bold"/>
              </a:rPr>
              <a:t>. </a:t>
            </a:r>
          </a:p>
          <a:p>
            <a:pPr algn="just">
              <a:lnSpc>
                <a:spcPts val="1120"/>
              </a:lnSpc>
            </a:pPr>
            <a:r>
              <a:rPr lang="en-US" sz="800" dirty="0">
                <a:solidFill>
                  <a:srgbClr val="0C98B7"/>
                </a:solidFill>
                <a:latin typeface="Arimo Bold"/>
              </a:rPr>
              <a:t>2-bosqich </a:t>
            </a:r>
            <a:r>
              <a:rPr lang="en-US" sz="800" dirty="0" err="1">
                <a:solidFill>
                  <a:srgbClr val="0C98B7"/>
                </a:solidFill>
                <a:latin typeface="Arimo Bold"/>
              </a:rPr>
              <a:t>yakunida</a:t>
            </a:r>
            <a:r>
              <a:rPr lang="en-US" sz="800" dirty="0">
                <a:solidFill>
                  <a:srgbClr val="0C98B7"/>
                </a:solidFill>
                <a:latin typeface="Arimo Bold"/>
              </a:rPr>
              <a:t> </a:t>
            </a:r>
            <a:r>
              <a:rPr lang="en-US" sz="800" dirty="0" err="1">
                <a:solidFill>
                  <a:srgbClr val="0C98B7"/>
                </a:solidFill>
                <a:latin typeface="Arimo Bold"/>
              </a:rPr>
              <a:t>tumanlararo</a:t>
            </a:r>
            <a:r>
              <a:rPr lang="en-US" sz="800" dirty="0">
                <a:solidFill>
                  <a:srgbClr val="0C98B7"/>
                </a:solidFill>
                <a:latin typeface="Arimo Bold"/>
              </a:rPr>
              <a:t> </a:t>
            </a:r>
            <a:r>
              <a:rPr lang="en-US" sz="800" dirty="0" err="1">
                <a:solidFill>
                  <a:srgbClr val="0C98B7"/>
                </a:solidFill>
                <a:latin typeface="Arimo Bold"/>
              </a:rPr>
              <a:t>MTTi</a:t>
            </a:r>
            <a:r>
              <a:rPr lang="en-US" sz="800" dirty="0">
                <a:solidFill>
                  <a:srgbClr val="0C98B7"/>
                </a:solidFill>
                <a:latin typeface="Arimo Bold"/>
              </a:rPr>
              <a:t> </a:t>
            </a:r>
            <a:r>
              <a:rPr lang="en-US" sz="800" dirty="0" err="1">
                <a:solidFill>
                  <a:srgbClr val="0C98B7"/>
                </a:solidFill>
                <a:latin typeface="Arimo Bold"/>
              </a:rPr>
              <a:t>tarbiyachi</a:t>
            </a:r>
            <a:r>
              <a:rPr lang="en-US" sz="800" dirty="0">
                <a:solidFill>
                  <a:srgbClr val="0C98B7"/>
                </a:solidFill>
                <a:latin typeface="Arimo Bold"/>
              </a:rPr>
              <a:t> </a:t>
            </a:r>
            <a:r>
              <a:rPr lang="en-US" sz="800" dirty="0" err="1">
                <a:solidFill>
                  <a:srgbClr val="0C98B7"/>
                </a:solidFill>
                <a:latin typeface="Arimo Bold"/>
              </a:rPr>
              <a:t>hodimlari</a:t>
            </a:r>
            <a:r>
              <a:rPr lang="en-US" sz="800" dirty="0">
                <a:solidFill>
                  <a:srgbClr val="0C98B7"/>
                </a:solidFill>
                <a:latin typeface="Arimo Bold"/>
              </a:rPr>
              <a:t> </a:t>
            </a:r>
            <a:r>
              <a:rPr lang="en-US" sz="800" dirty="0" err="1">
                <a:solidFill>
                  <a:srgbClr val="0C98B7"/>
                </a:solidFill>
                <a:latin typeface="Arimo Bold"/>
              </a:rPr>
              <a:t>haqida</a:t>
            </a:r>
            <a:r>
              <a:rPr lang="en-US" sz="800" dirty="0">
                <a:solidFill>
                  <a:srgbClr val="0C98B7"/>
                </a:solidFill>
                <a:latin typeface="Arimo Bold"/>
              </a:rPr>
              <a:t> </a:t>
            </a:r>
            <a:r>
              <a:rPr lang="en-US" sz="800" dirty="0" err="1">
                <a:solidFill>
                  <a:srgbClr val="0C98B7"/>
                </a:solidFill>
                <a:latin typeface="Arimo Bold"/>
              </a:rPr>
              <a:t>maʼlumotlar</a:t>
            </a:r>
            <a:r>
              <a:rPr lang="en-US" sz="800" dirty="0">
                <a:solidFill>
                  <a:srgbClr val="0C98B7"/>
                </a:solidFill>
                <a:latin typeface="Arimo Bold"/>
              </a:rPr>
              <a:t> </a:t>
            </a:r>
            <a:r>
              <a:rPr lang="en-US" sz="800" dirty="0" err="1">
                <a:solidFill>
                  <a:srgbClr val="0C98B7"/>
                </a:solidFill>
                <a:latin typeface="Arimo Bold"/>
              </a:rPr>
              <a:t>bazasi</a:t>
            </a:r>
            <a:r>
              <a:rPr lang="en-US" sz="800" dirty="0">
                <a:solidFill>
                  <a:srgbClr val="0C98B7"/>
                </a:solidFill>
                <a:latin typeface="Arimo Bold"/>
              </a:rPr>
              <a:t> </a:t>
            </a:r>
            <a:r>
              <a:rPr lang="en-US" sz="800" dirty="0" err="1">
                <a:solidFill>
                  <a:srgbClr val="0C98B7"/>
                </a:solidFill>
                <a:latin typeface="Arimo Bold"/>
              </a:rPr>
              <a:t>yaratiladi</a:t>
            </a:r>
            <a:r>
              <a:rPr lang="en-US" sz="800" dirty="0">
                <a:solidFill>
                  <a:srgbClr val="0C98B7"/>
                </a:solidFill>
                <a:latin typeface="Arimo Bold"/>
              </a:rPr>
              <a:t>. </a:t>
            </a:r>
          </a:p>
          <a:p>
            <a:pPr algn="just">
              <a:lnSpc>
                <a:spcPts val="1120"/>
              </a:lnSpc>
            </a:pPr>
            <a:r>
              <a:rPr lang="en-US" sz="800" dirty="0">
                <a:solidFill>
                  <a:srgbClr val="0C98B7"/>
                </a:solidFill>
                <a:latin typeface="Arimo Bold"/>
              </a:rPr>
              <a:t>3-bosqich </a:t>
            </a:r>
            <a:r>
              <a:rPr lang="en-US" sz="800" dirty="0" err="1">
                <a:solidFill>
                  <a:srgbClr val="0C98B7"/>
                </a:solidFill>
                <a:latin typeface="Arimo Bold"/>
              </a:rPr>
              <a:t>yakunida</a:t>
            </a:r>
            <a:r>
              <a:rPr lang="en-US" sz="800" dirty="0">
                <a:solidFill>
                  <a:srgbClr val="0C98B7"/>
                </a:solidFill>
                <a:latin typeface="Arimo Bold"/>
              </a:rPr>
              <a:t> </a:t>
            </a:r>
            <a:r>
              <a:rPr lang="en-US" sz="800" dirty="0" err="1">
                <a:solidFill>
                  <a:srgbClr val="0C98B7"/>
                </a:solidFill>
                <a:latin typeface="Arimo Bold"/>
              </a:rPr>
              <a:t>maʼlumotlar</a:t>
            </a:r>
            <a:r>
              <a:rPr lang="en-US" sz="800" dirty="0">
                <a:solidFill>
                  <a:srgbClr val="0C98B7"/>
                </a:solidFill>
                <a:latin typeface="Arimo Bold"/>
              </a:rPr>
              <a:t> </a:t>
            </a:r>
            <a:r>
              <a:rPr lang="en-US" sz="800" dirty="0" err="1">
                <a:solidFill>
                  <a:srgbClr val="0C98B7"/>
                </a:solidFill>
                <a:latin typeface="Arimo Bold"/>
              </a:rPr>
              <a:t>bazasi</a:t>
            </a:r>
            <a:r>
              <a:rPr lang="en-US" sz="800" dirty="0">
                <a:solidFill>
                  <a:srgbClr val="0C98B7"/>
                </a:solidFill>
                <a:latin typeface="Arimo Bold"/>
              </a:rPr>
              <a:t> </a:t>
            </a:r>
            <a:r>
              <a:rPr lang="en-US" sz="800" dirty="0" err="1">
                <a:solidFill>
                  <a:srgbClr val="0C98B7"/>
                </a:solidFill>
                <a:latin typeface="Arimo Bold"/>
              </a:rPr>
              <a:t>asosida</a:t>
            </a:r>
            <a:r>
              <a:rPr lang="en-US" sz="800" dirty="0">
                <a:solidFill>
                  <a:srgbClr val="0C98B7"/>
                </a:solidFill>
                <a:latin typeface="Arimo Bold"/>
              </a:rPr>
              <a:t> “My nanny” </a:t>
            </a:r>
            <a:r>
              <a:rPr lang="en-US" sz="800" dirty="0" err="1">
                <a:solidFill>
                  <a:srgbClr val="0C98B7"/>
                </a:solidFill>
                <a:latin typeface="Arimo Bold"/>
              </a:rPr>
              <a:t>veb-sayt</a:t>
            </a:r>
            <a:r>
              <a:rPr lang="en-US" sz="800" dirty="0">
                <a:solidFill>
                  <a:srgbClr val="0C98B7"/>
                </a:solidFill>
                <a:latin typeface="Arimo Bold"/>
              </a:rPr>
              <a:t> </a:t>
            </a:r>
            <a:r>
              <a:rPr lang="en-US" sz="800" dirty="0" err="1">
                <a:solidFill>
                  <a:srgbClr val="0C98B7"/>
                </a:solidFill>
                <a:latin typeface="Arimo Bold"/>
              </a:rPr>
              <a:t>va</a:t>
            </a:r>
            <a:r>
              <a:rPr lang="en-US" sz="800" dirty="0">
                <a:solidFill>
                  <a:srgbClr val="0C98B7"/>
                </a:solidFill>
                <a:latin typeface="Arimo Bold"/>
              </a:rPr>
              <a:t> </a:t>
            </a:r>
            <a:r>
              <a:rPr lang="en-US" sz="800" dirty="0" err="1">
                <a:solidFill>
                  <a:srgbClr val="0C98B7"/>
                </a:solidFill>
                <a:latin typeface="Arimo Bold"/>
              </a:rPr>
              <a:t>mobil</a:t>
            </a:r>
            <a:r>
              <a:rPr lang="en-US" sz="800" dirty="0">
                <a:solidFill>
                  <a:srgbClr val="0C98B7"/>
                </a:solidFill>
                <a:latin typeface="Arimo Bold"/>
              </a:rPr>
              <a:t> </a:t>
            </a:r>
            <a:r>
              <a:rPr lang="en-US" sz="800" dirty="0" err="1">
                <a:solidFill>
                  <a:srgbClr val="0C98B7"/>
                </a:solidFill>
                <a:latin typeface="Arimo Bold"/>
              </a:rPr>
              <a:t>ilovasi</a:t>
            </a:r>
            <a:r>
              <a:rPr lang="en-US" sz="800" dirty="0">
                <a:solidFill>
                  <a:srgbClr val="0C98B7"/>
                </a:solidFill>
                <a:latin typeface="Arimo Bold"/>
              </a:rPr>
              <a:t> </a:t>
            </a:r>
            <a:r>
              <a:rPr lang="en-US" sz="800" dirty="0" err="1">
                <a:solidFill>
                  <a:srgbClr val="0C98B7"/>
                </a:solidFill>
                <a:latin typeface="Arimo Bold"/>
              </a:rPr>
              <a:t>ishga</a:t>
            </a:r>
            <a:r>
              <a:rPr lang="en-US" sz="800" dirty="0">
                <a:solidFill>
                  <a:srgbClr val="0C98B7"/>
                </a:solidFill>
                <a:latin typeface="Arimo Bold"/>
              </a:rPr>
              <a:t> </a:t>
            </a:r>
            <a:r>
              <a:rPr lang="en-US" sz="800" dirty="0" err="1">
                <a:solidFill>
                  <a:srgbClr val="0C98B7"/>
                </a:solidFill>
                <a:latin typeface="Arimo Bold"/>
              </a:rPr>
              <a:t>tushiriladi</a:t>
            </a:r>
            <a:r>
              <a:rPr lang="en-US" sz="800" dirty="0">
                <a:solidFill>
                  <a:srgbClr val="0C98B7"/>
                </a:solidFill>
                <a:latin typeface="Arimo Bold"/>
              </a:rPr>
              <a:t>. </a:t>
            </a:r>
          </a:p>
          <a:p>
            <a:pPr algn="just">
              <a:lnSpc>
                <a:spcPts val="1120"/>
              </a:lnSpc>
            </a:pPr>
            <a:r>
              <a:rPr lang="en-US" sz="800" dirty="0">
                <a:solidFill>
                  <a:srgbClr val="0C98B7"/>
                </a:solidFill>
                <a:latin typeface="Arimo Bold"/>
              </a:rPr>
              <a:t>4-bosqich </a:t>
            </a:r>
            <a:r>
              <a:rPr lang="en-US" sz="800" dirty="0" err="1">
                <a:solidFill>
                  <a:srgbClr val="0C98B7"/>
                </a:solidFill>
                <a:latin typeface="Arimo Bold"/>
              </a:rPr>
              <a:t>asosida</a:t>
            </a:r>
            <a:r>
              <a:rPr lang="en-US" sz="800" dirty="0">
                <a:solidFill>
                  <a:srgbClr val="0C98B7"/>
                </a:solidFill>
                <a:latin typeface="Arimo Bold"/>
              </a:rPr>
              <a:t> “My nanny” </a:t>
            </a:r>
            <a:r>
              <a:rPr lang="en-US" sz="800" dirty="0" err="1">
                <a:solidFill>
                  <a:srgbClr val="0C98B7"/>
                </a:solidFill>
                <a:latin typeface="Arimo Bold"/>
              </a:rPr>
              <a:t>veb-sayt</a:t>
            </a:r>
            <a:r>
              <a:rPr lang="en-US" sz="800" dirty="0">
                <a:solidFill>
                  <a:srgbClr val="0C98B7"/>
                </a:solidFill>
                <a:latin typeface="Arimo Bold"/>
              </a:rPr>
              <a:t> </a:t>
            </a:r>
            <a:r>
              <a:rPr lang="en-US" sz="800" dirty="0" err="1">
                <a:solidFill>
                  <a:srgbClr val="0C98B7"/>
                </a:solidFill>
                <a:latin typeface="Arimo Bold"/>
              </a:rPr>
              <a:t>va</a:t>
            </a:r>
            <a:r>
              <a:rPr lang="en-US" sz="800" dirty="0">
                <a:solidFill>
                  <a:srgbClr val="0C98B7"/>
                </a:solidFill>
                <a:latin typeface="Arimo Bold"/>
              </a:rPr>
              <a:t> </a:t>
            </a:r>
            <a:r>
              <a:rPr lang="en-US" sz="800" dirty="0" err="1">
                <a:solidFill>
                  <a:srgbClr val="0C98B7"/>
                </a:solidFill>
                <a:latin typeface="Arimo Bold"/>
              </a:rPr>
              <a:t>mobil</a:t>
            </a:r>
            <a:r>
              <a:rPr lang="en-US" sz="800" dirty="0">
                <a:solidFill>
                  <a:srgbClr val="0C98B7"/>
                </a:solidFill>
                <a:latin typeface="Arimo Bold"/>
              </a:rPr>
              <a:t> </a:t>
            </a:r>
            <a:r>
              <a:rPr lang="en-US" sz="800" dirty="0" err="1">
                <a:solidFill>
                  <a:srgbClr val="0C98B7"/>
                </a:solidFill>
                <a:latin typeface="Arimo Bold"/>
              </a:rPr>
              <a:t>ilovasi</a:t>
            </a:r>
            <a:r>
              <a:rPr lang="en-US" sz="800" dirty="0">
                <a:solidFill>
                  <a:srgbClr val="0C98B7"/>
                </a:solidFill>
                <a:latin typeface="Arimo Bold"/>
              </a:rPr>
              <a:t>  </a:t>
            </a:r>
            <a:r>
              <a:rPr lang="en-US" sz="800" dirty="0" err="1">
                <a:solidFill>
                  <a:srgbClr val="0C98B7"/>
                </a:solidFill>
                <a:latin typeface="Arimo Bold"/>
              </a:rPr>
              <a:t>amaliyotda</a:t>
            </a:r>
            <a:r>
              <a:rPr lang="en-US" sz="800" dirty="0">
                <a:solidFill>
                  <a:srgbClr val="0C98B7"/>
                </a:solidFill>
                <a:latin typeface="Arimo Bold"/>
              </a:rPr>
              <a:t> </a:t>
            </a:r>
            <a:r>
              <a:rPr lang="en-US" sz="800" dirty="0" err="1">
                <a:solidFill>
                  <a:srgbClr val="0C98B7"/>
                </a:solidFill>
                <a:latin typeface="Arimo Bold"/>
              </a:rPr>
              <a:t>sinovdan</a:t>
            </a:r>
            <a:r>
              <a:rPr lang="en-US" sz="800" dirty="0">
                <a:solidFill>
                  <a:srgbClr val="0C98B7"/>
                </a:solidFill>
                <a:latin typeface="Arimo Bold"/>
              </a:rPr>
              <a:t> </a:t>
            </a:r>
            <a:r>
              <a:rPr lang="en-US" sz="800" dirty="0" err="1">
                <a:solidFill>
                  <a:srgbClr val="0C98B7"/>
                </a:solidFill>
                <a:latin typeface="Arimo Bold"/>
              </a:rPr>
              <a:t>oʻtkaziladi</a:t>
            </a:r>
            <a:r>
              <a:rPr lang="en-US" sz="800" dirty="0">
                <a:solidFill>
                  <a:srgbClr val="0C98B7"/>
                </a:solidFill>
                <a:latin typeface="Arimo Bold"/>
              </a:rPr>
              <a:t>. </a:t>
            </a:r>
          </a:p>
          <a:p>
            <a:pPr algn="just">
              <a:lnSpc>
                <a:spcPts val="1120"/>
              </a:lnSpc>
            </a:pPr>
            <a:r>
              <a:rPr lang="en-US" sz="800" dirty="0">
                <a:solidFill>
                  <a:srgbClr val="0C98B7"/>
                </a:solidFill>
                <a:latin typeface="Arimo Bold"/>
              </a:rPr>
              <a:t>5-bosqich </a:t>
            </a:r>
            <a:r>
              <a:rPr lang="en-US" sz="800" dirty="0" err="1">
                <a:solidFill>
                  <a:srgbClr val="0C98B7"/>
                </a:solidFill>
                <a:latin typeface="Arimo Bold"/>
              </a:rPr>
              <a:t>yakunida</a:t>
            </a:r>
            <a:r>
              <a:rPr lang="en-US" sz="800" dirty="0">
                <a:solidFill>
                  <a:srgbClr val="0C98B7"/>
                </a:solidFill>
                <a:latin typeface="Arimo Bold"/>
              </a:rPr>
              <a:t> “My nanny” </a:t>
            </a:r>
            <a:r>
              <a:rPr lang="en-US" sz="800" dirty="0" err="1">
                <a:solidFill>
                  <a:srgbClr val="0C98B7"/>
                </a:solidFill>
                <a:latin typeface="Arimo Bold"/>
              </a:rPr>
              <a:t>veb-sayt</a:t>
            </a:r>
            <a:r>
              <a:rPr lang="en-US" sz="800" dirty="0">
                <a:solidFill>
                  <a:srgbClr val="0C98B7"/>
                </a:solidFill>
                <a:latin typeface="Arimo Bold"/>
              </a:rPr>
              <a:t> </a:t>
            </a:r>
            <a:r>
              <a:rPr lang="en-US" sz="800" dirty="0" err="1">
                <a:solidFill>
                  <a:srgbClr val="0C98B7"/>
                </a:solidFill>
                <a:latin typeface="Arimo Bold"/>
              </a:rPr>
              <a:t>va</a:t>
            </a:r>
            <a:r>
              <a:rPr lang="en-US" sz="800" dirty="0">
                <a:solidFill>
                  <a:srgbClr val="0C98B7"/>
                </a:solidFill>
                <a:latin typeface="Arimo Bold"/>
              </a:rPr>
              <a:t> </a:t>
            </a:r>
            <a:r>
              <a:rPr lang="en-US" sz="800" dirty="0" err="1">
                <a:solidFill>
                  <a:srgbClr val="0C98B7"/>
                </a:solidFill>
                <a:latin typeface="Arimo Bold"/>
              </a:rPr>
              <a:t>mobil</a:t>
            </a:r>
            <a:r>
              <a:rPr lang="en-US" sz="800" dirty="0">
                <a:solidFill>
                  <a:srgbClr val="0C98B7"/>
                </a:solidFill>
                <a:latin typeface="Arimo Bold"/>
              </a:rPr>
              <a:t> </a:t>
            </a:r>
            <a:r>
              <a:rPr lang="en-US" sz="800" dirty="0" err="1">
                <a:solidFill>
                  <a:srgbClr val="0C98B7"/>
                </a:solidFill>
                <a:latin typeface="Arimo Bold"/>
              </a:rPr>
              <a:t>ilovasi</a:t>
            </a:r>
            <a:r>
              <a:rPr lang="en-US" sz="800" dirty="0">
                <a:solidFill>
                  <a:srgbClr val="0C98B7"/>
                </a:solidFill>
                <a:latin typeface="Arimo Bold"/>
              </a:rPr>
              <a:t> Respublika </a:t>
            </a:r>
            <a:r>
              <a:rPr lang="en-US" sz="800" dirty="0" err="1">
                <a:solidFill>
                  <a:srgbClr val="0C98B7"/>
                </a:solidFill>
                <a:latin typeface="Arimo Bold"/>
              </a:rPr>
              <a:t>miqyosida</a:t>
            </a:r>
            <a:r>
              <a:rPr lang="en-US" sz="800" dirty="0">
                <a:solidFill>
                  <a:srgbClr val="0C98B7"/>
                </a:solidFill>
                <a:latin typeface="Arimo Bold"/>
              </a:rPr>
              <a:t> </a:t>
            </a:r>
            <a:r>
              <a:rPr lang="en-US" sz="800" dirty="0" err="1">
                <a:solidFill>
                  <a:srgbClr val="0C98B7"/>
                </a:solidFill>
                <a:latin typeface="Arimo Bold"/>
              </a:rPr>
              <a:t>foydalanish</a:t>
            </a:r>
            <a:r>
              <a:rPr lang="en-US" sz="800" dirty="0">
                <a:solidFill>
                  <a:srgbClr val="0C98B7"/>
                </a:solidFill>
                <a:latin typeface="Arimo Bold"/>
              </a:rPr>
              <a:t> </a:t>
            </a:r>
            <a:r>
              <a:rPr lang="en-US" sz="800" dirty="0" err="1">
                <a:solidFill>
                  <a:srgbClr val="0C98B7"/>
                </a:solidFill>
                <a:latin typeface="Arimo Bold"/>
              </a:rPr>
              <a:t>uchun</a:t>
            </a:r>
            <a:r>
              <a:rPr lang="en-US" sz="800" dirty="0">
                <a:solidFill>
                  <a:srgbClr val="0C98B7"/>
                </a:solidFill>
                <a:latin typeface="Arimo Bold"/>
              </a:rPr>
              <a:t> </a:t>
            </a:r>
            <a:r>
              <a:rPr lang="en-US" sz="800" dirty="0" err="1">
                <a:solidFill>
                  <a:srgbClr val="0C98B7"/>
                </a:solidFill>
                <a:latin typeface="Arimo Bold"/>
              </a:rPr>
              <a:t>amaliyotga</a:t>
            </a:r>
            <a:r>
              <a:rPr lang="en-US" sz="800" dirty="0">
                <a:solidFill>
                  <a:srgbClr val="0C98B7"/>
                </a:solidFill>
                <a:latin typeface="Arimo Bold"/>
              </a:rPr>
              <a:t> </a:t>
            </a:r>
            <a:r>
              <a:rPr lang="en-US" sz="800" dirty="0" err="1">
                <a:solidFill>
                  <a:srgbClr val="0C98B7"/>
                </a:solidFill>
                <a:latin typeface="Arimo Bold"/>
              </a:rPr>
              <a:t>tadbiq</a:t>
            </a:r>
            <a:r>
              <a:rPr lang="en-US" sz="800" dirty="0">
                <a:solidFill>
                  <a:srgbClr val="0C98B7"/>
                </a:solidFill>
                <a:latin typeface="Arimo Bold"/>
              </a:rPr>
              <a:t> </a:t>
            </a:r>
            <a:r>
              <a:rPr lang="en-US" sz="800" dirty="0" err="1">
                <a:solidFill>
                  <a:srgbClr val="0C98B7"/>
                </a:solidFill>
                <a:latin typeface="Arimo Bold"/>
              </a:rPr>
              <a:t>qilinadi</a:t>
            </a:r>
            <a:r>
              <a:rPr lang="en-US" sz="800" dirty="0">
                <a:solidFill>
                  <a:srgbClr val="0C98B7"/>
                </a:solidFill>
                <a:latin typeface="Arimo Bold"/>
              </a:rPr>
              <a:t>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962365" y="830776"/>
            <a:ext cx="1275868" cy="2426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9"/>
              </a:lnSpc>
            </a:pPr>
            <a:r>
              <a:rPr lang="en-US" sz="749" dirty="0" err="1">
                <a:solidFill>
                  <a:srgbClr val="0C98B7"/>
                </a:solidFill>
                <a:latin typeface="Arimo Bold"/>
              </a:rPr>
              <a:t>Tadqiqotning</a:t>
            </a:r>
            <a:r>
              <a:rPr lang="en-US" sz="749" dirty="0">
                <a:solidFill>
                  <a:srgbClr val="0C98B7"/>
                </a:solidFill>
                <a:latin typeface="Arimo Bold"/>
              </a:rPr>
              <a:t> </a:t>
            </a:r>
            <a:r>
              <a:rPr lang="en-US" sz="749" dirty="0" err="1">
                <a:solidFill>
                  <a:srgbClr val="0C98B7"/>
                </a:solidFill>
                <a:latin typeface="Arimo Bold"/>
              </a:rPr>
              <a:t>yakuniy</a:t>
            </a:r>
            <a:r>
              <a:rPr lang="en-US" sz="749" dirty="0">
                <a:solidFill>
                  <a:srgbClr val="0C98B7"/>
                </a:solidFill>
                <a:latin typeface="Arimo Bold"/>
              </a:rPr>
              <a:t> </a:t>
            </a:r>
            <a:r>
              <a:rPr lang="en-US" sz="749" dirty="0" err="1">
                <a:solidFill>
                  <a:srgbClr val="0C98B7"/>
                </a:solidFill>
                <a:latin typeface="Arimo Bold"/>
              </a:rPr>
              <a:t>natijalari</a:t>
            </a:r>
            <a:r>
              <a:rPr lang="en-US" sz="749" dirty="0">
                <a:solidFill>
                  <a:srgbClr val="0C98B7"/>
                </a:solidFill>
                <a:latin typeface="Arimo Bold"/>
              </a:rPr>
              <a:t> </a:t>
            </a:r>
            <a:r>
              <a:rPr lang="en-US" sz="749" dirty="0">
                <a:solidFill>
                  <a:srgbClr val="FF66C4"/>
                </a:solidFill>
                <a:latin typeface="Arimo Bold"/>
              </a:rPr>
              <a:t>«</a:t>
            </a:r>
            <a:r>
              <a:rPr lang="en-US" sz="700" spc="66" dirty="0">
                <a:solidFill>
                  <a:srgbClr val="FF66C4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YOSHLARNI QO`LLAB QUVVATLASH VA AHOLI SALOMATLIGINI MUSTAHKAMLASH </a:t>
            </a:r>
            <a:r>
              <a:rPr lang="en-US" sz="700" spc="66" dirty="0" err="1">
                <a:solidFill>
                  <a:srgbClr val="FF66C4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YILI</a:t>
            </a:r>
            <a:r>
              <a:rPr lang="en-US" sz="749" dirty="0" err="1">
                <a:solidFill>
                  <a:srgbClr val="FF66C4"/>
                </a:solidFill>
                <a:latin typeface="Arimo Bold"/>
              </a:rPr>
              <a:t>»gi</a:t>
            </a:r>
            <a:r>
              <a:rPr lang="en-US" sz="749" dirty="0">
                <a:solidFill>
                  <a:srgbClr val="FF66C4"/>
                </a:solidFill>
                <a:latin typeface="Arimo Bold"/>
              </a:rPr>
              <a:t> </a:t>
            </a:r>
            <a:r>
              <a:rPr lang="en-US" sz="749" dirty="0" err="1">
                <a:solidFill>
                  <a:srgbClr val="FF66C4"/>
                </a:solidFill>
                <a:latin typeface="Arimo Bold"/>
              </a:rPr>
              <a:t>Oʻzbekiston</a:t>
            </a:r>
            <a:r>
              <a:rPr lang="en-US" sz="749" dirty="0">
                <a:solidFill>
                  <a:srgbClr val="FF66C4"/>
                </a:solidFill>
                <a:latin typeface="Arimo Bold"/>
              </a:rPr>
              <a:t> </a:t>
            </a:r>
            <a:r>
              <a:rPr lang="en-US" sz="749" dirty="0" err="1">
                <a:solidFill>
                  <a:srgbClr val="FF66C4"/>
                </a:solidFill>
                <a:latin typeface="Arimo Bold"/>
              </a:rPr>
              <a:t>Prezidenti</a:t>
            </a:r>
            <a:r>
              <a:rPr lang="en-US" sz="749" dirty="0">
                <a:solidFill>
                  <a:srgbClr val="FF66C4"/>
                </a:solidFill>
                <a:latin typeface="Arimo Bold"/>
              </a:rPr>
              <a:t> </a:t>
            </a:r>
            <a:r>
              <a:rPr lang="en-US" sz="749" dirty="0" err="1">
                <a:solidFill>
                  <a:srgbClr val="FF66C4"/>
                </a:solidFill>
                <a:latin typeface="Arimo Bold"/>
              </a:rPr>
              <a:t>Farmoni</a:t>
            </a:r>
            <a:r>
              <a:rPr lang="en-US" sz="749" dirty="0">
                <a:solidFill>
                  <a:srgbClr val="0C98B7"/>
                </a:solidFill>
                <a:latin typeface="Arimo Bold"/>
              </a:rPr>
              <a:t> da </a:t>
            </a:r>
            <a:r>
              <a:rPr lang="en-US" sz="749" dirty="0" err="1">
                <a:solidFill>
                  <a:srgbClr val="0C98B7"/>
                </a:solidFill>
                <a:latin typeface="Arimo Bold"/>
              </a:rPr>
              <a:t>belgilangan</a:t>
            </a:r>
            <a:r>
              <a:rPr lang="en-US" sz="749" dirty="0">
                <a:solidFill>
                  <a:srgbClr val="0C98B7"/>
                </a:solidFill>
                <a:latin typeface="Arimo Bold"/>
              </a:rPr>
              <a:t> </a:t>
            </a:r>
            <a:r>
              <a:rPr lang="en-US" sz="749" dirty="0" err="1">
                <a:solidFill>
                  <a:srgbClr val="0C98B7"/>
                </a:solidFill>
                <a:latin typeface="Arimo Bold"/>
              </a:rPr>
              <a:t>vazifalar</a:t>
            </a:r>
            <a:r>
              <a:rPr lang="en-US" sz="749" dirty="0">
                <a:solidFill>
                  <a:srgbClr val="0C98B7"/>
                </a:solidFill>
                <a:latin typeface="Arimo Bold"/>
              </a:rPr>
              <a:t>, </a:t>
            </a:r>
            <a:r>
              <a:rPr lang="en-US" sz="749" dirty="0" err="1">
                <a:solidFill>
                  <a:srgbClr val="0C98B7"/>
                </a:solidFill>
                <a:latin typeface="Arimo Bold"/>
              </a:rPr>
              <a:t>yaʼni</a:t>
            </a:r>
            <a:r>
              <a:rPr lang="en-US" sz="749" dirty="0">
                <a:solidFill>
                  <a:srgbClr val="0C98B7"/>
                </a:solidFill>
                <a:latin typeface="Arimo Bold"/>
              </a:rPr>
              <a:t> “</a:t>
            </a:r>
            <a:r>
              <a:rPr lang="en-US" sz="749" dirty="0" err="1">
                <a:solidFill>
                  <a:srgbClr val="0C98B7"/>
                </a:solidFill>
                <a:latin typeface="Arimo Bold"/>
              </a:rPr>
              <a:t>frilansing</a:t>
            </a:r>
            <a:r>
              <a:rPr lang="en-US" sz="749" dirty="0">
                <a:solidFill>
                  <a:srgbClr val="0C98B7"/>
                </a:solidFill>
                <a:latin typeface="Arimo Bold"/>
              </a:rPr>
              <a:t>” (</a:t>
            </a:r>
            <a:r>
              <a:rPr lang="en-US" sz="749" dirty="0" err="1">
                <a:solidFill>
                  <a:srgbClr val="0C98B7"/>
                </a:solidFill>
                <a:latin typeface="Arimo Bold"/>
              </a:rPr>
              <a:t>masofadan</a:t>
            </a:r>
            <a:r>
              <a:rPr lang="en-US" sz="749" dirty="0">
                <a:solidFill>
                  <a:srgbClr val="0C98B7"/>
                </a:solidFill>
                <a:latin typeface="Arimo Bold"/>
              </a:rPr>
              <a:t> </a:t>
            </a:r>
            <a:r>
              <a:rPr lang="en-US" sz="749" dirty="0" err="1">
                <a:solidFill>
                  <a:srgbClr val="0C98B7"/>
                </a:solidFill>
                <a:latin typeface="Arimo Bold"/>
              </a:rPr>
              <a:t>turib</a:t>
            </a:r>
            <a:r>
              <a:rPr lang="en-US" sz="749" dirty="0">
                <a:solidFill>
                  <a:srgbClr val="0C98B7"/>
                </a:solidFill>
                <a:latin typeface="Arimo Bold"/>
              </a:rPr>
              <a:t> </a:t>
            </a:r>
            <a:r>
              <a:rPr lang="en-US" sz="749" dirty="0" err="1">
                <a:solidFill>
                  <a:srgbClr val="0C98B7"/>
                </a:solidFill>
                <a:latin typeface="Arimo Bold"/>
              </a:rPr>
              <a:t>ishlash</a:t>
            </a:r>
            <a:r>
              <a:rPr lang="en-US" sz="749" dirty="0">
                <a:solidFill>
                  <a:srgbClr val="0C98B7"/>
                </a:solidFill>
                <a:latin typeface="Arimo Bold"/>
              </a:rPr>
              <a:t>) </a:t>
            </a:r>
            <a:r>
              <a:rPr lang="en-US" sz="749" dirty="0" err="1">
                <a:solidFill>
                  <a:srgbClr val="0C98B7"/>
                </a:solidFill>
                <a:latin typeface="Arimo Bold"/>
              </a:rPr>
              <a:t>asosida</a:t>
            </a:r>
            <a:r>
              <a:rPr lang="en-US" sz="749" dirty="0">
                <a:solidFill>
                  <a:srgbClr val="0C98B7"/>
                </a:solidFill>
                <a:latin typeface="Arimo Bold"/>
              </a:rPr>
              <a:t> </a:t>
            </a:r>
            <a:r>
              <a:rPr lang="en-US" sz="749" dirty="0" err="1">
                <a:solidFill>
                  <a:srgbClr val="0C98B7"/>
                </a:solidFill>
                <a:latin typeface="Arimo Bold"/>
              </a:rPr>
              <a:t>jamiyatga</a:t>
            </a:r>
            <a:r>
              <a:rPr lang="en-US" sz="749" dirty="0">
                <a:solidFill>
                  <a:srgbClr val="0C98B7"/>
                </a:solidFill>
                <a:latin typeface="Arimo Bold"/>
              </a:rPr>
              <a:t> </a:t>
            </a:r>
            <a:r>
              <a:rPr lang="en-US" sz="749" dirty="0" err="1">
                <a:solidFill>
                  <a:srgbClr val="0C98B7"/>
                </a:solidFill>
                <a:latin typeface="Arimo Bold"/>
              </a:rPr>
              <a:t>qulaylik</a:t>
            </a:r>
            <a:r>
              <a:rPr lang="en-US" sz="749" dirty="0">
                <a:solidFill>
                  <a:srgbClr val="0C98B7"/>
                </a:solidFill>
                <a:latin typeface="Arimo Bold"/>
              </a:rPr>
              <a:t> </a:t>
            </a:r>
            <a:r>
              <a:rPr lang="en-US" sz="749" dirty="0" err="1">
                <a:solidFill>
                  <a:srgbClr val="0C98B7"/>
                </a:solidFill>
                <a:latin typeface="Arimo Bold"/>
              </a:rPr>
              <a:t>yaratish</a:t>
            </a:r>
            <a:r>
              <a:rPr lang="en-US" sz="749" dirty="0">
                <a:solidFill>
                  <a:srgbClr val="0C98B7"/>
                </a:solidFill>
                <a:latin typeface="Arimo Bold"/>
              </a:rPr>
              <a:t> </a:t>
            </a:r>
            <a:r>
              <a:rPr lang="en-US" sz="749" dirty="0" err="1">
                <a:solidFill>
                  <a:srgbClr val="0C98B7"/>
                </a:solidFill>
                <a:latin typeface="Arimo Bold"/>
              </a:rPr>
              <a:t>va</a:t>
            </a:r>
            <a:r>
              <a:rPr lang="en-US" sz="749" dirty="0">
                <a:solidFill>
                  <a:srgbClr val="0C98B7"/>
                </a:solidFill>
                <a:latin typeface="Arimo Bold"/>
              </a:rPr>
              <a:t> </a:t>
            </a:r>
            <a:r>
              <a:rPr lang="en-US" sz="749" dirty="0" err="1">
                <a:solidFill>
                  <a:srgbClr val="0C98B7"/>
                </a:solidFill>
                <a:latin typeface="Arimo Bold"/>
              </a:rPr>
              <a:t>xotin-qizlarni</a:t>
            </a:r>
            <a:r>
              <a:rPr lang="en-US" sz="749" dirty="0">
                <a:solidFill>
                  <a:srgbClr val="0C98B7"/>
                </a:solidFill>
                <a:latin typeface="Arimo Bold"/>
              </a:rPr>
              <a:t> </a:t>
            </a:r>
            <a:r>
              <a:rPr lang="en-US" sz="749" dirty="0" err="1">
                <a:solidFill>
                  <a:srgbClr val="0C98B7"/>
                </a:solidFill>
                <a:latin typeface="Arimo Bold"/>
              </a:rPr>
              <a:t>qoʻshimcha</a:t>
            </a:r>
            <a:r>
              <a:rPr lang="en-US" sz="749" dirty="0">
                <a:solidFill>
                  <a:srgbClr val="0C98B7"/>
                </a:solidFill>
                <a:latin typeface="Arimo Bold"/>
              </a:rPr>
              <a:t> </a:t>
            </a:r>
            <a:r>
              <a:rPr lang="en-US" sz="749" dirty="0" err="1">
                <a:solidFill>
                  <a:srgbClr val="0C98B7"/>
                </a:solidFill>
                <a:latin typeface="Arimo Bold"/>
              </a:rPr>
              <a:t>ish</a:t>
            </a:r>
            <a:r>
              <a:rPr lang="en-US" sz="749" dirty="0">
                <a:solidFill>
                  <a:srgbClr val="0C98B7"/>
                </a:solidFill>
                <a:latin typeface="Arimo Bold"/>
              </a:rPr>
              <a:t> </a:t>
            </a:r>
            <a:r>
              <a:rPr lang="en-US" sz="749" dirty="0" err="1">
                <a:solidFill>
                  <a:srgbClr val="0C98B7"/>
                </a:solidFill>
                <a:latin typeface="Arimo Bold"/>
              </a:rPr>
              <a:t>bilan</a:t>
            </a:r>
            <a:r>
              <a:rPr lang="en-US" sz="749" dirty="0">
                <a:solidFill>
                  <a:srgbClr val="0C98B7"/>
                </a:solidFill>
                <a:latin typeface="Arimo Bold"/>
              </a:rPr>
              <a:t> </a:t>
            </a:r>
            <a:r>
              <a:rPr lang="en-US" sz="749" dirty="0" err="1">
                <a:solidFill>
                  <a:srgbClr val="0C98B7"/>
                </a:solidFill>
                <a:latin typeface="Arimo Bold"/>
              </a:rPr>
              <a:t>taʼminlash</a:t>
            </a:r>
            <a:r>
              <a:rPr lang="en-US" sz="749" dirty="0">
                <a:solidFill>
                  <a:srgbClr val="0C98B7"/>
                </a:solidFill>
                <a:latin typeface="Arimo Bold"/>
              </a:rPr>
              <a:t> </a:t>
            </a:r>
            <a:r>
              <a:rPr lang="en-US" sz="749" dirty="0" err="1">
                <a:solidFill>
                  <a:srgbClr val="0C98B7"/>
                </a:solidFill>
                <a:latin typeface="Arimo Bold"/>
              </a:rPr>
              <a:t>maqsadida</a:t>
            </a:r>
            <a:r>
              <a:rPr lang="en-US" sz="749" dirty="0">
                <a:solidFill>
                  <a:srgbClr val="0C98B7"/>
                </a:solidFill>
                <a:latin typeface="Arimo Bold"/>
              </a:rPr>
              <a:t> </a:t>
            </a:r>
            <a:r>
              <a:rPr lang="en-US" sz="749" dirty="0" err="1">
                <a:solidFill>
                  <a:srgbClr val="0C98B7"/>
                </a:solidFill>
                <a:latin typeface="Arimo Bold"/>
              </a:rPr>
              <a:t>ishlab</a:t>
            </a:r>
            <a:r>
              <a:rPr lang="en-US" sz="749" dirty="0">
                <a:solidFill>
                  <a:srgbClr val="0C98B7"/>
                </a:solidFill>
                <a:latin typeface="Arimo Bold"/>
              </a:rPr>
              <a:t> </a:t>
            </a:r>
            <a:r>
              <a:rPr lang="en-US" sz="749" dirty="0" err="1">
                <a:solidFill>
                  <a:srgbClr val="0C98B7"/>
                </a:solidFill>
                <a:latin typeface="Arimo Bold"/>
              </a:rPr>
              <a:t>chiqilgan</a:t>
            </a:r>
            <a:r>
              <a:rPr lang="en-US" sz="749" dirty="0">
                <a:solidFill>
                  <a:srgbClr val="0C98B7"/>
                </a:solidFill>
                <a:latin typeface="Arimo Bold"/>
              </a:rPr>
              <a:t> “My nanny” </a:t>
            </a:r>
            <a:r>
              <a:rPr lang="en-US" sz="749" dirty="0" err="1">
                <a:solidFill>
                  <a:srgbClr val="0C98B7"/>
                </a:solidFill>
                <a:latin typeface="Arimo Bold"/>
              </a:rPr>
              <a:t>veb-sayti</a:t>
            </a:r>
            <a:r>
              <a:rPr lang="en-US" sz="749" dirty="0">
                <a:solidFill>
                  <a:srgbClr val="0C98B7"/>
                </a:solidFill>
                <a:latin typeface="Arimo Bold"/>
              </a:rPr>
              <a:t> </a:t>
            </a:r>
            <a:r>
              <a:rPr lang="en-US" sz="749" dirty="0" err="1">
                <a:solidFill>
                  <a:srgbClr val="0C98B7"/>
                </a:solidFill>
                <a:latin typeface="Arimo Bold"/>
              </a:rPr>
              <a:t>va</a:t>
            </a:r>
            <a:r>
              <a:rPr lang="en-US" sz="749" dirty="0">
                <a:solidFill>
                  <a:srgbClr val="0C98B7"/>
                </a:solidFill>
                <a:latin typeface="Arimo Bold"/>
              </a:rPr>
              <a:t> </a:t>
            </a:r>
            <a:r>
              <a:rPr lang="en-US" sz="749" dirty="0" err="1">
                <a:solidFill>
                  <a:srgbClr val="0C98B7"/>
                </a:solidFill>
                <a:latin typeface="Arimo Bold"/>
              </a:rPr>
              <a:t>mobil</a:t>
            </a:r>
            <a:r>
              <a:rPr lang="en-US" sz="749" dirty="0">
                <a:solidFill>
                  <a:srgbClr val="0C98B7"/>
                </a:solidFill>
                <a:latin typeface="Arimo Bold"/>
              </a:rPr>
              <a:t> </a:t>
            </a:r>
            <a:r>
              <a:rPr lang="en-US" sz="749" dirty="0" err="1">
                <a:solidFill>
                  <a:srgbClr val="0C98B7"/>
                </a:solidFill>
                <a:latin typeface="Arimo Bold"/>
              </a:rPr>
              <a:t>ilovasi</a:t>
            </a:r>
            <a:r>
              <a:rPr lang="en-US" sz="749" dirty="0">
                <a:solidFill>
                  <a:srgbClr val="0C98B7"/>
                </a:solidFill>
                <a:latin typeface="Arimo Bold"/>
              </a:rPr>
              <a:t> </a:t>
            </a:r>
            <a:r>
              <a:rPr lang="en-US" sz="749" dirty="0" err="1">
                <a:solidFill>
                  <a:srgbClr val="0C98B7"/>
                </a:solidFill>
                <a:latin typeface="Arimo Bold"/>
              </a:rPr>
              <a:t>amaliyotga</a:t>
            </a:r>
            <a:r>
              <a:rPr lang="en-US" sz="749" dirty="0">
                <a:solidFill>
                  <a:srgbClr val="0C98B7"/>
                </a:solidFill>
                <a:latin typeface="Arimo Bold"/>
              </a:rPr>
              <a:t> </a:t>
            </a:r>
            <a:r>
              <a:rPr lang="en-US" sz="749" dirty="0" err="1">
                <a:solidFill>
                  <a:srgbClr val="0C98B7"/>
                </a:solidFill>
                <a:latin typeface="Arimo Bold"/>
              </a:rPr>
              <a:t>tadbiq</a:t>
            </a:r>
            <a:r>
              <a:rPr lang="en-US" sz="749" dirty="0">
                <a:solidFill>
                  <a:srgbClr val="0C98B7"/>
                </a:solidFill>
                <a:latin typeface="Arimo Bold"/>
              </a:rPr>
              <a:t> </a:t>
            </a:r>
            <a:r>
              <a:rPr lang="en-US" sz="749" dirty="0" err="1">
                <a:solidFill>
                  <a:srgbClr val="0C98B7"/>
                </a:solidFill>
                <a:latin typeface="Arimo Bold"/>
              </a:rPr>
              <a:t>etiladi</a:t>
            </a:r>
            <a:r>
              <a:rPr lang="en-US" sz="749" dirty="0">
                <a:solidFill>
                  <a:srgbClr val="0C98B7"/>
                </a:solidFill>
                <a:latin typeface="Arimo Bold"/>
              </a:rPr>
              <a:t>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88504" y="1482468"/>
            <a:ext cx="1189155" cy="1000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75"/>
              </a:lnSpc>
            </a:pPr>
            <a:r>
              <a:rPr lang="en-US" sz="1112" dirty="0">
                <a:solidFill>
                  <a:srgbClr val="0C98B7"/>
                </a:solidFill>
                <a:latin typeface="Arimo Bold"/>
              </a:rPr>
              <a:t>“My nanny”</a:t>
            </a:r>
          </a:p>
          <a:p>
            <a:pPr algn="ctr">
              <a:lnSpc>
                <a:spcPts val="1275"/>
              </a:lnSpc>
            </a:pPr>
            <a:r>
              <a:rPr lang="en-US" sz="1112" dirty="0" err="1">
                <a:solidFill>
                  <a:srgbClr val="0C98B7"/>
                </a:solidFill>
                <a:latin typeface="Arimo Bold"/>
              </a:rPr>
              <a:t>Veb-sayti</a:t>
            </a:r>
            <a:r>
              <a:rPr lang="en-US" sz="1112" dirty="0">
                <a:solidFill>
                  <a:srgbClr val="0C98B7"/>
                </a:solidFill>
                <a:latin typeface="Arimo Bold"/>
              </a:rPr>
              <a:t> </a:t>
            </a:r>
            <a:r>
              <a:rPr lang="en-US" sz="1112" dirty="0" err="1">
                <a:solidFill>
                  <a:srgbClr val="0C98B7"/>
                </a:solidFill>
                <a:latin typeface="Arimo Bold"/>
              </a:rPr>
              <a:t>va</a:t>
            </a:r>
            <a:r>
              <a:rPr lang="en-US" sz="1112" dirty="0">
                <a:solidFill>
                  <a:srgbClr val="0C98B7"/>
                </a:solidFill>
                <a:latin typeface="Arimo Bold"/>
              </a:rPr>
              <a:t> </a:t>
            </a:r>
            <a:r>
              <a:rPr lang="en-US" sz="1112" dirty="0" err="1">
                <a:solidFill>
                  <a:srgbClr val="0C98B7"/>
                </a:solidFill>
                <a:latin typeface="Arimo Bold"/>
              </a:rPr>
              <a:t>mobil</a:t>
            </a:r>
            <a:r>
              <a:rPr lang="en-US" sz="1112" dirty="0">
                <a:solidFill>
                  <a:srgbClr val="0C98B7"/>
                </a:solidFill>
                <a:latin typeface="Arimo Bold"/>
              </a:rPr>
              <a:t> </a:t>
            </a:r>
            <a:r>
              <a:rPr lang="en-US" sz="1112" dirty="0" err="1">
                <a:solidFill>
                  <a:srgbClr val="0C98B7"/>
                </a:solidFill>
                <a:latin typeface="Arimo Bold"/>
              </a:rPr>
              <a:t>ilovasini</a:t>
            </a:r>
            <a:r>
              <a:rPr lang="en-US" sz="1112" dirty="0">
                <a:solidFill>
                  <a:srgbClr val="0C98B7"/>
                </a:solidFill>
                <a:latin typeface="Arimo Bold"/>
              </a:rPr>
              <a:t> </a:t>
            </a:r>
            <a:r>
              <a:rPr lang="en-US" sz="1112" dirty="0" err="1">
                <a:solidFill>
                  <a:srgbClr val="0C98B7"/>
                </a:solidFill>
                <a:latin typeface="Arimo Bold"/>
              </a:rPr>
              <a:t>ishlab</a:t>
            </a:r>
            <a:r>
              <a:rPr lang="en-US" sz="1112" dirty="0">
                <a:solidFill>
                  <a:srgbClr val="0C98B7"/>
                </a:solidFill>
                <a:latin typeface="Arimo Bold"/>
              </a:rPr>
              <a:t> </a:t>
            </a:r>
            <a:r>
              <a:rPr lang="en-US" sz="1112" dirty="0" err="1">
                <a:solidFill>
                  <a:srgbClr val="0C98B7"/>
                </a:solidFill>
                <a:latin typeface="Arimo Bold"/>
              </a:rPr>
              <a:t>chiqish</a:t>
            </a:r>
            <a:r>
              <a:rPr lang="en-US" sz="1112" dirty="0">
                <a:solidFill>
                  <a:srgbClr val="0C98B7"/>
                </a:solidFill>
                <a:latin typeface="Arimo Bold"/>
              </a:rPr>
              <a:t> </a:t>
            </a:r>
            <a:r>
              <a:rPr lang="en-US" sz="1112" dirty="0" err="1">
                <a:solidFill>
                  <a:srgbClr val="0C98B7"/>
                </a:solidFill>
                <a:latin typeface="Arimo Bold"/>
              </a:rPr>
              <a:t>va</a:t>
            </a:r>
            <a:r>
              <a:rPr lang="en-US" sz="1112" dirty="0">
                <a:solidFill>
                  <a:srgbClr val="0C98B7"/>
                </a:solidFill>
                <a:latin typeface="Arimo Bold"/>
              </a:rPr>
              <a:t> </a:t>
            </a:r>
            <a:r>
              <a:rPr lang="en-US" sz="1112" dirty="0" err="1">
                <a:solidFill>
                  <a:srgbClr val="0C98B7"/>
                </a:solidFill>
                <a:latin typeface="Arimo Bold"/>
              </a:rPr>
              <a:t>amaliyotga</a:t>
            </a:r>
            <a:r>
              <a:rPr lang="en-US" sz="1112" dirty="0">
                <a:solidFill>
                  <a:srgbClr val="0C98B7"/>
                </a:solidFill>
                <a:latin typeface="Arimo Bold"/>
              </a:rPr>
              <a:t> </a:t>
            </a:r>
            <a:r>
              <a:rPr lang="en-US" sz="1112" dirty="0" err="1">
                <a:solidFill>
                  <a:srgbClr val="0C98B7"/>
                </a:solidFill>
                <a:latin typeface="Arimo Bold"/>
              </a:rPr>
              <a:t>tadbiq</a:t>
            </a:r>
            <a:r>
              <a:rPr lang="en-US" sz="1112" dirty="0">
                <a:solidFill>
                  <a:srgbClr val="0C98B7"/>
                </a:solidFill>
                <a:latin typeface="Arimo Bold"/>
              </a:rPr>
              <a:t> </a:t>
            </a:r>
            <a:r>
              <a:rPr lang="en-US" sz="1112" dirty="0" err="1">
                <a:solidFill>
                  <a:srgbClr val="0C98B7"/>
                </a:solidFill>
                <a:latin typeface="Arimo Bold"/>
              </a:rPr>
              <a:t>etish</a:t>
            </a:r>
            <a:endParaRPr lang="en-US" sz="1112" dirty="0">
              <a:solidFill>
                <a:srgbClr val="0C98B7"/>
              </a:solidFill>
              <a:latin typeface="Arimo 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BD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6078" y="78635"/>
            <a:ext cx="5095476" cy="3587631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401772" y="785564"/>
            <a:ext cx="4743450" cy="1245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71"/>
              </a:lnSpc>
            </a:pPr>
            <a:r>
              <a:rPr lang="en-US" sz="3622" spc="144" dirty="0">
                <a:solidFill>
                  <a:srgbClr val="0FBDE5"/>
                </a:solidFill>
                <a:latin typeface="Lilita One"/>
              </a:rPr>
              <a:t>E'TIBORINGIZ UCHUN RAXMAT</a:t>
            </a:r>
          </a:p>
        </p:txBody>
      </p: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2174187" y="558546"/>
            <a:ext cx="1179110" cy="55505"/>
            <a:chOff x="0" y="0"/>
            <a:chExt cx="30988000" cy="14732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0980382" cy="1473200"/>
            </a:xfrm>
            <a:custGeom>
              <a:avLst/>
              <a:gdLst/>
              <a:ahLst/>
              <a:cxnLst/>
              <a:rect l="l" t="t" r="r" b="b"/>
              <a:pathLst>
                <a:path w="30980382" h="1473200">
                  <a:moveTo>
                    <a:pt x="30607000" y="711200"/>
                  </a:moveTo>
                  <a:cubicBezTo>
                    <a:pt x="30224729" y="711200"/>
                    <a:pt x="30054550" y="591820"/>
                    <a:pt x="29819600" y="425450"/>
                  </a:cubicBezTo>
                  <a:cubicBezTo>
                    <a:pt x="29550361" y="236220"/>
                    <a:pt x="29216350" y="0"/>
                    <a:pt x="28591511" y="0"/>
                  </a:cubicBezTo>
                  <a:cubicBezTo>
                    <a:pt x="27966671" y="0"/>
                    <a:pt x="27632661" y="236220"/>
                    <a:pt x="27364689" y="425450"/>
                  </a:cubicBezTo>
                  <a:cubicBezTo>
                    <a:pt x="27129739" y="591820"/>
                    <a:pt x="26959561" y="711200"/>
                    <a:pt x="26577289" y="711200"/>
                  </a:cubicBezTo>
                  <a:cubicBezTo>
                    <a:pt x="26195018" y="711200"/>
                    <a:pt x="26024839" y="591820"/>
                    <a:pt x="25789889" y="425450"/>
                  </a:cubicBezTo>
                  <a:cubicBezTo>
                    <a:pt x="25520650" y="236220"/>
                    <a:pt x="25186639" y="0"/>
                    <a:pt x="24561800" y="0"/>
                  </a:cubicBezTo>
                  <a:cubicBezTo>
                    <a:pt x="23936961" y="0"/>
                    <a:pt x="23602950" y="236220"/>
                    <a:pt x="23334980" y="425450"/>
                  </a:cubicBezTo>
                  <a:cubicBezTo>
                    <a:pt x="23100030" y="591820"/>
                    <a:pt x="22929850" y="711200"/>
                    <a:pt x="22547580" y="711200"/>
                  </a:cubicBezTo>
                  <a:cubicBezTo>
                    <a:pt x="22165311" y="711200"/>
                    <a:pt x="21995130" y="591820"/>
                    <a:pt x="21760180" y="425450"/>
                  </a:cubicBezTo>
                  <a:cubicBezTo>
                    <a:pt x="21489670" y="236220"/>
                    <a:pt x="21155661" y="0"/>
                    <a:pt x="20532089" y="0"/>
                  </a:cubicBezTo>
                  <a:cubicBezTo>
                    <a:pt x="19907250" y="0"/>
                    <a:pt x="19573239" y="236220"/>
                    <a:pt x="19305270" y="425450"/>
                  </a:cubicBezTo>
                  <a:cubicBezTo>
                    <a:pt x="19070320" y="591820"/>
                    <a:pt x="18900139" y="711200"/>
                    <a:pt x="18517870" y="711200"/>
                  </a:cubicBezTo>
                  <a:cubicBezTo>
                    <a:pt x="18135600" y="711200"/>
                    <a:pt x="17965420" y="591820"/>
                    <a:pt x="17730470" y="425450"/>
                  </a:cubicBezTo>
                  <a:cubicBezTo>
                    <a:pt x="17459961" y="236220"/>
                    <a:pt x="17125950" y="0"/>
                    <a:pt x="16501111" y="0"/>
                  </a:cubicBezTo>
                  <a:cubicBezTo>
                    <a:pt x="15876271" y="0"/>
                    <a:pt x="15542261" y="236220"/>
                    <a:pt x="15274291" y="425450"/>
                  </a:cubicBezTo>
                  <a:cubicBezTo>
                    <a:pt x="15039341" y="591820"/>
                    <a:pt x="14869161" y="711200"/>
                    <a:pt x="14486891" y="711200"/>
                  </a:cubicBezTo>
                  <a:cubicBezTo>
                    <a:pt x="14104621" y="711200"/>
                    <a:pt x="13934441" y="591820"/>
                    <a:pt x="13699491" y="425450"/>
                  </a:cubicBezTo>
                  <a:cubicBezTo>
                    <a:pt x="13430250" y="236220"/>
                    <a:pt x="13096239" y="0"/>
                    <a:pt x="12471400" y="0"/>
                  </a:cubicBezTo>
                  <a:cubicBezTo>
                    <a:pt x="11846561" y="0"/>
                    <a:pt x="11512550" y="236220"/>
                    <a:pt x="11244580" y="425450"/>
                  </a:cubicBezTo>
                  <a:cubicBezTo>
                    <a:pt x="11009630" y="591820"/>
                    <a:pt x="10839450" y="711200"/>
                    <a:pt x="10457180" y="711200"/>
                  </a:cubicBezTo>
                  <a:cubicBezTo>
                    <a:pt x="10074911" y="711200"/>
                    <a:pt x="9904730" y="591820"/>
                    <a:pt x="9669780" y="425450"/>
                  </a:cubicBezTo>
                  <a:cubicBezTo>
                    <a:pt x="9400540" y="236220"/>
                    <a:pt x="9065260" y="0"/>
                    <a:pt x="8441690" y="0"/>
                  </a:cubicBezTo>
                  <a:cubicBezTo>
                    <a:pt x="7818120" y="0"/>
                    <a:pt x="7482840" y="236220"/>
                    <a:pt x="7213600" y="425450"/>
                  </a:cubicBezTo>
                  <a:cubicBezTo>
                    <a:pt x="6978650" y="591820"/>
                    <a:pt x="6808470" y="711200"/>
                    <a:pt x="6426200" y="711200"/>
                  </a:cubicBezTo>
                  <a:cubicBezTo>
                    <a:pt x="6043930" y="711200"/>
                    <a:pt x="5873750" y="591820"/>
                    <a:pt x="5638800" y="425450"/>
                  </a:cubicBezTo>
                  <a:cubicBezTo>
                    <a:pt x="5369560" y="236220"/>
                    <a:pt x="5035550" y="0"/>
                    <a:pt x="4410710" y="0"/>
                  </a:cubicBezTo>
                  <a:cubicBezTo>
                    <a:pt x="3785870" y="0"/>
                    <a:pt x="3451860" y="236220"/>
                    <a:pt x="3183890" y="425450"/>
                  </a:cubicBezTo>
                  <a:cubicBezTo>
                    <a:pt x="2948940" y="591820"/>
                    <a:pt x="2778760" y="711200"/>
                    <a:pt x="2396490" y="711200"/>
                  </a:cubicBezTo>
                  <a:cubicBezTo>
                    <a:pt x="2014220" y="711200"/>
                    <a:pt x="1844040" y="591820"/>
                    <a:pt x="1609090" y="425450"/>
                  </a:cubicBezTo>
                  <a:cubicBezTo>
                    <a:pt x="1339850" y="236220"/>
                    <a:pt x="1005840" y="0"/>
                    <a:pt x="381000" y="0"/>
                  </a:cubicBezTo>
                  <a:cubicBezTo>
                    <a:pt x="170180" y="0"/>
                    <a:pt x="0" y="170180"/>
                    <a:pt x="0" y="381000"/>
                  </a:cubicBezTo>
                  <a:cubicBezTo>
                    <a:pt x="0" y="591820"/>
                    <a:pt x="170180" y="762000"/>
                    <a:pt x="381000" y="762000"/>
                  </a:cubicBezTo>
                  <a:cubicBezTo>
                    <a:pt x="763270" y="762000"/>
                    <a:pt x="933450" y="881380"/>
                    <a:pt x="1168400" y="1047750"/>
                  </a:cubicBezTo>
                  <a:cubicBezTo>
                    <a:pt x="1436370" y="1236980"/>
                    <a:pt x="1770380" y="1473200"/>
                    <a:pt x="2395220" y="1473200"/>
                  </a:cubicBezTo>
                  <a:cubicBezTo>
                    <a:pt x="3020060" y="1473200"/>
                    <a:pt x="3354070" y="1236980"/>
                    <a:pt x="3622040" y="1047750"/>
                  </a:cubicBezTo>
                  <a:cubicBezTo>
                    <a:pt x="3856990" y="881380"/>
                    <a:pt x="4027170" y="762000"/>
                    <a:pt x="4409440" y="762000"/>
                  </a:cubicBezTo>
                  <a:cubicBezTo>
                    <a:pt x="4791710" y="762000"/>
                    <a:pt x="4961890" y="881380"/>
                    <a:pt x="5196840" y="1047750"/>
                  </a:cubicBezTo>
                  <a:cubicBezTo>
                    <a:pt x="5467350" y="1236980"/>
                    <a:pt x="5801360" y="1473200"/>
                    <a:pt x="6426200" y="1473200"/>
                  </a:cubicBezTo>
                  <a:cubicBezTo>
                    <a:pt x="7051040" y="1473200"/>
                    <a:pt x="7385050" y="1236980"/>
                    <a:pt x="7653020" y="1047750"/>
                  </a:cubicBezTo>
                  <a:cubicBezTo>
                    <a:pt x="7887970" y="881380"/>
                    <a:pt x="8058150" y="762000"/>
                    <a:pt x="8440420" y="762000"/>
                  </a:cubicBezTo>
                  <a:cubicBezTo>
                    <a:pt x="8822689" y="762000"/>
                    <a:pt x="8992870" y="881380"/>
                    <a:pt x="9227820" y="1047750"/>
                  </a:cubicBezTo>
                  <a:cubicBezTo>
                    <a:pt x="9495790" y="1236980"/>
                    <a:pt x="9829800" y="1473200"/>
                    <a:pt x="10454640" y="1473200"/>
                  </a:cubicBezTo>
                  <a:cubicBezTo>
                    <a:pt x="11079480" y="1473200"/>
                    <a:pt x="11413490" y="1236980"/>
                    <a:pt x="11681460" y="1047750"/>
                  </a:cubicBezTo>
                  <a:cubicBezTo>
                    <a:pt x="11918950" y="881380"/>
                    <a:pt x="12087860" y="762000"/>
                    <a:pt x="12471400" y="762000"/>
                  </a:cubicBezTo>
                  <a:cubicBezTo>
                    <a:pt x="12853670" y="762000"/>
                    <a:pt x="13023850" y="881380"/>
                    <a:pt x="13258800" y="1047750"/>
                  </a:cubicBezTo>
                  <a:cubicBezTo>
                    <a:pt x="13526770" y="1236980"/>
                    <a:pt x="13860780" y="1473200"/>
                    <a:pt x="14485620" y="1473200"/>
                  </a:cubicBezTo>
                  <a:cubicBezTo>
                    <a:pt x="15110459" y="1473200"/>
                    <a:pt x="15444470" y="1236980"/>
                    <a:pt x="15712439" y="1047750"/>
                  </a:cubicBezTo>
                  <a:cubicBezTo>
                    <a:pt x="15947389" y="881380"/>
                    <a:pt x="16117570" y="762000"/>
                    <a:pt x="16499839" y="762000"/>
                  </a:cubicBezTo>
                  <a:cubicBezTo>
                    <a:pt x="16882109" y="762000"/>
                    <a:pt x="17052289" y="881380"/>
                    <a:pt x="17287239" y="1047750"/>
                  </a:cubicBezTo>
                  <a:cubicBezTo>
                    <a:pt x="17555209" y="1236980"/>
                    <a:pt x="17889220" y="1473200"/>
                    <a:pt x="18514059" y="1473200"/>
                  </a:cubicBezTo>
                  <a:cubicBezTo>
                    <a:pt x="19138898" y="1473200"/>
                    <a:pt x="19472909" y="1236980"/>
                    <a:pt x="19740879" y="1047750"/>
                  </a:cubicBezTo>
                  <a:cubicBezTo>
                    <a:pt x="19975829" y="881380"/>
                    <a:pt x="20146009" y="762000"/>
                    <a:pt x="20528279" y="762000"/>
                  </a:cubicBezTo>
                  <a:cubicBezTo>
                    <a:pt x="20910548" y="762000"/>
                    <a:pt x="21080729" y="881380"/>
                    <a:pt x="21315679" y="1047750"/>
                  </a:cubicBezTo>
                  <a:cubicBezTo>
                    <a:pt x="21583648" y="1236980"/>
                    <a:pt x="21917659" y="1473200"/>
                    <a:pt x="22542498" y="1473200"/>
                  </a:cubicBezTo>
                  <a:cubicBezTo>
                    <a:pt x="23167338" y="1473200"/>
                    <a:pt x="23501348" y="1236980"/>
                    <a:pt x="23769318" y="1047750"/>
                  </a:cubicBezTo>
                  <a:cubicBezTo>
                    <a:pt x="24004268" y="881380"/>
                    <a:pt x="24174448" y="762000"/>
                    <a:pt x="24556718" y="762000"/>
                  </a:cubicBezTo>
                  <a:cubicBezTo>
                    <a:pt x="24938988" y="762000"/>
                    <a:pt x="25109168" y="881380"/>
                    <a:pt x="25344118" y="1047750"/>
                  </a:cubicBezTo>
                  <a:cubicBezTo>
                    <a:pt x="25612088" y="1236980"/>
                    <a:pt x="25946098" y="1473200"/>
                    <a:pt x="26570939" y="1473200"/>
                  </a:cubicBezTo>
                  <a:cubicBezTo>
                    <a:pt x="27195779" y="1473200"/>
                    <a:pt x="27529789" y="1236980"/>
                    <a:pt x="27797761" y="1047750"/>
                  </a:cubicBezTo>
                  <a:cubicBezTo>
                    <a:pt x="28032711" y="881380"/>
                    <a:pt x="28202889" y="762000"/>
                    <a:pt x="28585161" y="762000"/>
                  </a:cubicBezTo>
                  <a:cubicBezTo>
                    <a:pt x="28967432" y="762000"/>
                    <a:pt x="29137611" y="881380"/>
                    <a:pt x="29372561" y="1047750"/>
                  </a:cubicBezTo>
                  <a:cubicBezTo>
                    <a:pt x="29640532" y="1236980"/>
                    <a:pt x="29974539" y="1473200"/>
                    <a:pt x="30599382" y="1473200"/>
                  </a:cubicBezTo>
                  <a:cubicBezTo>
                    <a:pt x="30810203" y="1473200"/>
                    <a:pt x="30980382" y="1303020"/>
                    <a:pt x="30980382" y="1092200"/>
                  </a:cubicBezTo>
                  <a:cubicBezTo>
                    <a:pt x="30980382" y="881380"/>
                    <a:pt x="30817821" y="711200"/>
                    <a:pt x="30607003" y="711200"/>
                  </a:cubicBezTo>
                  <a:close/>
                </a:path>
              </a:pathLst>
            </a:custGeom>
            <a:solidFill>
              <a:srgbClr val="0FBDE5"/>
            </a:solidFill>
          </p:spPr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2134261" y="2044571"/>
            <a:ext cx="1179110" cy="55505"/>
            <a:chOff x="0" y="0"/>
            <a:chExt cx="30988000" cy="14732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0980382" cy="1473200"/>
            </a:xfrm>
            <a:custGeom>
              <a:avLst/>
              <a:gdLst/>
              <a:ahLst/>
              <a:cxnLst/>
              <a:rect l="l" t="t" r="r" b="b"/>
              <a:pathLst>
                <a:path w="30980382" h="1473200">
                  <a:moveTo>
                    <a:pt x="30607000" y="711200"/>
                  </a:moveTo>
                  <a:cubicBezTo>
                    <a:pt x="30224729" y="711200"/>
                    <a:pt x="30054550" y="591820"/>
                    <a:pt x="29819600" y="425450"/>
                  </a:cubicBezTo>
                  <a:cubicBezTo>
                    <a:pt x="29550361" y="236220"/>
                    <a:pt x="29216350" y="0"/>
                    <a:pt x="28591511" y="0"/>
                  </a:cubicBezTo>
                  <a:cubicBezTo>
                    <a:pt x="27966671" y="0"/>
                    <a:pt x="27632661" y="236220"/>
                    <a:pt x="27364689" y="425450"/>
                  </a:cubicBezTo>
                  <a:cubicBezTo>
                    <a:pt x="27129739" y="591820"/>
                    <a:pt x="26959561" y="711200"/>
                    <a:pt x="26577289" y="711200"/>
                  </a:cubicBezTo>
                  <a:cubicBezTo>
                    <a:pt x="26195018" y="711200"/>
                    <a:pt x="26024839" y="591820"/>
                    <a:pt x="25789889" y="425450"/>
                  </a:cubicBezTo>
                  <a:cubicBezTo>
                    <a:pt x="25520650" y="236220"/>
                    <a:pt x="25186639" y="0"/>
                    <a:pt x="24561800" y="0"/>
                  </a:cubicBezTo>
                  <a:cubicBezTo>
                    <a:pt x="23936961" y="0"/>
                    <a:pt x="23602950" y="236220"/>
                    <a:pt x="23334980" y="425450"/>
                  </a:cubicBezTo>
                  <a:cubicBezTo>
                    <a:pt x="23100030" y="591820"/>
                    <a:pt x="22929850" y="711200"/>
                    <a:pt x="22547580" y="711200"/>
                  </a:cubicBezTo>
                  <a:cubicBezTo>
                    <a:pt x="22165311" y="711200"/>
                    <a:pt x="21995130" y="591820"/>
                    <a:pt x="21760180" y="425450"/>
                  </a:cubicBezTo>
                  <a:cubicBezTo>
                    <a:pt x="21489670" y="236220"/>
                    <a:pt x="21155661" y="0"/>
                    <a:pt x="20532089" y="0"/>
                  </a:cubicBezTo>
                  <a:cubicBezTo>
                    <a:pt x="19907250" y="0"/>
                    <a:pt x="19573239" y="236220"/>
                    <a:pt x="19305270" y="425450"/>
                  </a:cubicBezTo>
                  <a:cubicBezTo>
                    <a:pt x="19070320" y="591820"/>
                    <a:pt x="18900139" y="711200"/>
                    <a:pt x="18517870" y="711200"/>
                  </a:cubicBezTo>
                  <a:cubicBezTo>
                    <a:pt x="18135600" y="711200"/>
                    <a:pt x="17965420" y="591820"/>
                    <a:pt x="17730470" y="425450"/>
                  </a:cubicBezTo>
                  <a:cubicBezTo>
                    <a:pt x="17459961" y="236220"/>
                    <a:pt x="17125950" y="0"/>
                    <a:pt x="16501111" y="0"/>
                  </a:cubicBezTo>
                  <a:cubicBezTo>
                    <a:pt x="15876271" y="0"/>
                    <a:pt x="15542261" y="236220"/>
                    <a:pt x="15274291" y="425450"/>
                  </a:cubicBezTo>
                  <a:cubicBezTo>
                    <a:pt x="15039341" y="591820"/>
                    <a:pt x="14869161" y="711200"/>
                    <a:pt x="14486891" y="711200"/>
                  </a:cubicBezTo>
                  <a:cubicBezTo>
                    <a:pt x="14104621" y="711200"/>
                    <a:pt x="13934441" y="591820"/>
                    <a:pt x="13699491" y="425450"/>
                  </a:cubicBezTo>
                  <a:cubicBezTo>
                    <a:pt x="13430250" y="236220"/>
                    <a:pt x="13096239" y="0"/>
                    <a:pt x="12471400" y="0"/>
                  </a:cubicBezTo>
                  <a:cubicBezTo>
                    <a:pt x="11846561" y="0"/>
                    <a:pt x="11512550" y="236220"/>
                    <a:pt x="11244580" y="425450"/>
                  </a:cubicBezTo>
                  <a:cubicBezTo>
                    <a:pt x="11009630" y="591820"/>
                    <a:pt x="10839450" y="711200"/>
                    <a:pt x="10457180" y="711200"/>
                  </a:cubicBezTo>
                  <a:cubicBezTo>
                    <a:pt x="10074911" y="711200"/>
                    <a:pt x="9904730" y="591820"/>
                    <a:pt x="9669780" y="425450"/>
                  </a:cubicBezTo>
                  <a:cubicBezTo>
                    <a:pt x="9400540" y="236220"/>
                    <a:pt x="9065260" y="0"/>
                    <a:pt x="8441690" y="0"/>
                  </a:cubicBezTo>
                  <a:cubicBezTo>
                    <a:pt x="7818120" y="0"/>
                    <a:pt x="7482840" y="236220"/>
                    <a:pt x="7213600" y="425450"/>
                  </a:cubicBezTo>
                  <a:cubicBezTo>
                    <a:pt x="6978650" y="591820"/>
                    <a:pt x="6808470" y="711200"/>
                    <a:pt x="6426200" y="711200"/>
                  </a:cubicBezTo>
                  <a:cubicBezTo>
                    <a:pt x="6043930" y="711200"/>
                    <a:pt x="5873750" y="591820"/>
                    <a:pt x="5638800" y="425450"/>
                  </a:cubicBezTo>
                  <a:cubicBezTo>
                    <a:pt x="5369560" y="236220"/>
                    <a:pt x="5035550" y="0"/>
                    <a:pt x="4410710" y="0"/>
                  </a:cubicBezTo>
                  <a:cubicBezTo>
                    <a:pt x="3785870" y="0"/>
                    <a:pt x="3451860" y="236220"/>
                    <a:pt x="3183890" y="425450"/>
                  </a:cubicBezTo>
                  <a:cubicBezTo>
                    <a:pt x="2948940" y="591820"/>
                    <a:pt x="2778760" y="711200"/>
                    <a:pt x="2396490" y="711200"/>
                  </a:cubicBezTo>
                  <a:cubicBezTo>
                    <a:pt x="2014220" y="711200"/>
                    <a:pt x="1844040" y="591820"/>
                    <a:pt x="1609090" y="425450"/>
                  </a:cubicBezTo>
                  <a:cubicBezTo>
                    <a:pt x="1339850" y="236220"/>
                    <a:pt x="1005840" y="0"/>
                    <a:pt x="381000" y="0"/>
                  </a:cubicBezTo>
                  <a:cubicBezTo>
                    <a:pt x="170180" y="0"/>
                    <a:pt x="0" y="170180"/>
                    <a:pt x="0" y="381000"/>
                  </a:cubicBezTo>
                  <a:cubicBezTo>
                    <a:pt x="0" y="591820"/>
                    <a:pt x="170180" y="762000"/>
                    <a:pt x="381000" y="762000"/>
                  </a:cubicBezTo>
                  <a:cubicBezTo>
                    <a:pt x="763270" y="762000"/>
                    <a:pt x="933450" y="881380"/>
                    <a:pt x="1168400" y="1047750"/>
                  </a:cubicBezTo>
                  <a:cubicBezTo>
                    <a:pt x="1436370" y="1236980"/>
                    <a:pt x="1770380" y="1473200"/>
                    <a:pt x="2395220" y="1473200"/>
                  </a:cubicBezTo>
                  <a:cubicBezTo>
                    <a:pt x="3020060" y="1473200"/>
                    <a:pt x="3354070" y="1236980"/>
                    <a:pt x="3622040" y="1047750"/>
                  </a:cubicBezTo>
                  <a:cubicBezTo>
                    <a:pt x="3856990" y="881380"/>
                    <a:pt x="4027170" y="762000"/>
                    <a:pt x="4409440" y="762000"/>
                  </a:cubicBezTo>
                  <a:cubicBezTo>
                    <a:pt x="4791710" y="762000"/>
                    <a:pt x="4961890" y="881380"/>
                    <a:pt x="5196840" y="1047750"/>
                  </a:cubicBezTo>
                  <a:cubicBezTo>
                    <a:pt x="5467350" y="1236980"/>
                    <a:pt x="5801360" y="1473200"/>
                    <a:pt x="6426200" y="1473200"/>
                  </a:cubicBezTo>
                  <a:cubicBezTo>
                    <a:pt x="7051040" y="1473200"/>
                    <a:pt x="7385050" y="1236980"/>
                    <a:pt x="7653020" y="1047750"/>
                  </a:cubicBezTo>
                  <a:cubicBezTo>
                    <a:pt x="7887970" y="881380"/>
                    <a:pt x="8058150" y="762000"/>
                    <a:pt x="8440420" y="762000"/>
                  </a:cubicBezTo>
                  <a:cubicBezTo>
                    <a:pt x="8822689" y="762000"/>
                    <a:pt x="8992870" y="881380"/>
                    <a:pt x="9227820" y="1047750"/>
                  </a:cubicBezTo>
                  <a:cubicBezTo>
                    <a:pt x="9495790" y="1236980"/>
                    <a:pt x="9829800" y="1473200"/>
                    <a:pt x="10454640" y="1473200"/>
                  </a:cubicBezTo>
                  <a:cubicBezTo>
                    <a:pt x="11079480" y="1473200"/>
                    <a:pt x="11413490" y="1236980"/>
                    <a:pt x="11681460" y="1047750"/>
                  </a:cubicBezTo>
                  <a:cubicBezTo>
                    <a:pt x="11918950" y="881380"/>
                    <a:pt x="12087860" y="762000"/>
                    <a:pt x="12471400" y="762000"/>
                  </a:cubicBezTo>
                  <a:cubicBezTo>
                    <a:pt x="12853670" y="762000"/>
                    <a:pt x="13023850" y="881380"/>
                    <a:pt x="13258800" y="1047750"/>
                  </a:cubicBezTo>
                  <a:cubicBezTo>
                    <a:pt x="13526770" y="1236980"/>
                    <a:pt x="13860780" y="1473200"/>
                    <a:pt x="14485620" y="1473200"/>
                  </a:cubicBezTo>
                  <a:cubicBezTo>
                    <a:pt x="15110459" y="1473200"/>
                    <a:pt x="15444470" y="1236980"/>
                    <a:pt x="15712439" y="1047750"/>
                  </a:cubicBezTo>
                  <a:cubicBezTo>
                    <a:pt x="15947389" y="881380"/>
                    <a:pt x="16117570" y="762000"/>
                    <a:pt x="16499839" y="762000"/>
                  </a:cubicBezTo>
                  <a:cubicBezTo>
                    <a:pt x="16882109" y="762000"/>
                    <a:pt x="17052289" y="881380"/>
                    <a:pt x="17287239" y="1047750"/>
                  </a:cubicBezTo>
                  <a:cubicBezTo>
                    <a:pt x="17555209" y="1236980"/>
                    <a:pt x="17889220" y="1473200"/>
                    <a:pt x="18514059" y="1473200"/>
                  </a:cubicBezTo>
                  <a:cubicBezTo>
                    <a:pt x="19138898" y="1473200"/>
                    <a:pt x="19472909" y="1236980"/>
                    <a:pt x="19740879" y="1047750"/>
                  </a:cubicBezTo>
                  <a:cubicBezTo>
                    <a:pt x="19975829" y="881380"/>
                    <a:pt x="20146009" y="762000"/>
                    <a:pt x="20528279" y="762000"/>
                  </a:cubicBezTo>
                  <a:cubicBezTo>
                    <a:pt x="20910548" y="762000"/>
                    <a:pt x="21080729" y="881380"/>
                    <a:pt x="21315679" y="1047750"/>
                  </a:cubicBezTo>
                  <a:cubicBezTo>
                    <a:pt x="21583648" y="1236980"/>
                    <a:pt x="21917659" y="1473200"/>
                    <a:pt x="22542498" y="1473200"/>
                  </a:cubicBezTo>
                  <a:cubicBezTo>
                    <a:pt x="23167338" y="1473200"/>
                    <a:pt x="23501348" y="1236980"/>
                    <a:pt x="23769318" y="1047750"/>
                  </a:cubicBezTo>
                  <a:cubicBezTo>
                    <a:pt x="24004268" y="881380"/>
                    <a:pt x="24174448" y="762000"/>
                    <a:pt x="24556718" y="762000"/>
                  </a:cubicBezTo>
                  <a:cubicBezTo>
                    <a:pt x="24938988" y="762000"/>
                    <a:pt x="25109168" y="881380"/>
                    <a:pt x="25344118" y="1047750"/>
                  </a:cubicBezTo>
                  <a:cubicBezTo>
                    <a:pt x="25612088" y="1236980"/>
                    <a:pt x="25946098" y="1473200"/>
                    <a:pt x="26570939" y="1473200"/>
                  </a:cubicBezTo>
                  <a:cubicBezTo>
                    <a:pt x="27195779" y="1473200"/>
                    <a:pt x="27529789" y="1236980"/>
                    <a:pt x="27797761" y="1047750"/>
                  </a:cubicBezTo>
                  <a:cubicBezTo>
                    <a:pt x="28032711" y="881380"/>
                    <a:pt x="28202889" y="762000"/>
                    <a:pt x="28585161" y="762000"/>
                  </a:cubicBezTo>
                  <a:cubicBezTo>
                    <a:pt x="28967432" y="762000"/>
                    <a:pt x="29137611" y="881380"/>
                    <a:pt x="29372561" y="1047750"/>
                  </a:cubicBezTo>
                  <a:cubicBezTo>
                    <a:pt x="29640532" y="1236980"/>
                    <a:pt x="29974539" y="1473200"/>
                    <a:pt x="30599382" y="1473200"/>
                  </a:cubicBezTo>
                  <a:cubicBezTo>
                    <a:pt x="30810203" y="1473200"/>
                    <a:pt x="30980382" y="1303020"/>
                    <a:pt x="30980382" y="1092200"/>
                  </a:cubicBezTo>
                  <a:cubicBezTo>
                    <a:pt x="30980382" y="881380"/>
                    <a:pt x="30817821" y="711200"/>
                    <a:pt x="30607003" y="711200"/>
                  </a:cubicBezTo>
                  <a:close/>
                </a:path>
              </a:pathLst>
            </a:custGeom>
            <a:solidFill>
              <a:srgbClr val="0FBDE5"/>
            </a:solidFill>
          </p:spPr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1151737">
            <a:off x="968714" y="275569"/>
            <a:ext cx="423970" cy="502645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20344756">
            <a:off x="462272" y="3004236"/>
            <a:ext cx="443603" cy="484596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497" r="497"/>
          <a:stretch>
            <a:fillRect/>
          </a:stretch>
        </p:blipFill>
        <p:spPr>
          <a:xfrm rot="20007202">
            <a:off x="4629311" y="3026640"/>
            <a:ext cx="388914" cy="500412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 rot="939374">
            <a:off x="3212350" y="3286808"/>
            <a:ext cx="281312" cy="27425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 rot="817785">
            <a:off x="4725690" y="512229"/>
            <a:ext cx="390525" cy="398145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 rot="634751">
            <a:off x="246504" y="521786"/>
            <a:ext cx="211173" cy="211173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 rot="-934869">
            <a:off x="633243" y="204640"/>
            <a:ext cx="211173" cy="211173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 rot="1024224">
            <a:off x="2734454" y="318090"/>
            <a:ext cx="159337" cy="159337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 rot="-1162865">
            <a:off x="2301573" y="3391531"/>
            <a:ext cx="159337" cy="159337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 rot="727434">
            <a:off x="403541" y="2004731"/>
            <a:ext cx="159337" cy="159337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 rot="1214031">
            <a:off x="4134807" y="3318348"/>
            <a:ext cx="211173" cy="211173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 rot="634751">
            <a:off x="1752898" y="300829"/>
            <a:ext cx="211173" cy="211173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 rot="-808159">
            <a:off x="1426615" y="3238337"/>
            <a:ext cx="211173" cy="211173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 rot="934841">
            <a:off x="3606597" y="391718"/>
            <a:ext cx="211173" cy="211173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 rot="-1349169">
            <a:off x="4895808" y="1904805"/>
            <a:ext cx="211173" cy="211173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 rot="768021">
            <a:off x="4649480" y="343786"/>
            <a:ext cx="211173" cy="21117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992759B-B0BB-4018-82F7-67971D102E5E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80" y="2143118"/>
            <a:ext cx="802693" cy="103203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F1C0552-11AB-4CA6-8DF3-34DC7FB8B552}"/>
              </a:ext>
            </a:extLst>
          </p:cNvPr>
          <p:cNvSpPr txBox="1"/>
          <p:nvPr/>
        </p:nvSpPr>
        <p:spPr>
          <a:xfrm>
            <a:off x="1589374" y="2230847"/>
            <a:ext cx="3575981" cy="991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err="1">
                <a:solidFill>
                  <a:srgbClr val="FF66C4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Fullname</a:t>
            </a:r>
            <a:r>
              <a:rPr lang="en-US" sz="1000" dirty="0">
                <a:solidFill>
                  <a:srgbClr val="FF66C4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: </a:t>
            </a:r>
            <a:r>
              <a:rPr lang="en-US" sz="1000" dirty="0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Hoshimaliyev Muhammad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rgbClr val="FF66C4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Number:</a:t>
            </a:r>
            <a:r>
              <a:rPr lang="en-US" sz="1000" dirty="0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 +99893 900 99 59 </a:t>
            </a:r>
          </a:p>
          <a:p>
            <a:pPr>
              <a:lnSpc>
                <a:spcPct val="150000"/>
              </a:lnSpc>
            </a:pPr>
            <a:r>
              <a:rPr lang="en-US" sz="1000" dirty="0" err="1">
                <a:solidFill>
                  <a:srgbClr val="FF66C4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UserName</a:t>
            </a:r>
            <a:r>
              <a:rPr lang="en-US" sz="1000" dirty="0">
                <a:solidFill>
                  <a:srgbClr val="FF66C4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:</a:t>
            </a:r>
            <a:r>
              <a:rPr lang="en-US" sz="1000" dirty="0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 @Muhammad_9959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rgbClr val="FF66C4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Gmail:</a:t>
            </a:r>
            <a:r>
              <a:rPr lang="en-US" sz="1000" dirty="0">
                <a:solidFill>
                  <a:srgbClr val="0FBDE5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 muhammadhoshimaliyev@gmail.com</a:t>
            </a:r>
            <a:endParaRPr lang="en-GB" sz="1000" dirty="0">
              <a:solidFill>
                <a:srgbClr val="0FBDE5"/>
              </a:solidFill>
              <a:latin typeface="Open Sans Extra Bold" panose="020B0604020202020204" charset="0"/>
              <a:ea typeface="Open Sans Extra Bold" panose="020B0604020202020204" charset="0"/>
              <a:cs typeface="Open Sans Extra Bold" panose="020B0604020202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567</Words>
  <Application>Microsoft Office PowerPoint</Application>
  <PresentationFormat>Custom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Calibri</vt:lpstr>
      <vt:lpstr>Open Sans Extra Bold</vt:lpstr>
      <vt:lpstr>Lilita One</vt:lpstr>
      <vt:lpstr>Arimo Bold</vt:lpstr>
      <vt:lpstr>Arimo</vt:lpstr>
      <vt:lpstr>Montserrat Classic Bold</vt:lpstr>
      <vt:lpstr>Montserrat Classic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Bordered Baby Shower Card</dc:title>
  <cp:lastModifiedBy>Vakhidov Aziz</cp:lastModifiedBy>
  <cp:revision>4</cp:revision>
  <dcterms:created xsi:type="dcterms:W3CDTF">2006-08-16T00:00:00Z</dcterms:created>
  <dcterms:modified xsi:type="dcterms:W3CDTF">2021-12-04T20:28:27Z</dcterms:modified>
  <dc:identifier>DAExeVf47kU</dc:identifier>
</cp:coreProperties>
</file>