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9"/>
  </p:notesMasterIdLst>
  <p:sldIdLst>
    <p:sldId id="256" r:id="rId2"/>
    <p:sldId id="259" r:id="rId3"/>
    <p:sldId id="260" r:id="rId4"/>
    <p:sldId id="261" r:id="rId5"/>
    <p:sldId id="270" r:id="rId6"/>
    <p:sldId id="271" r:id="rId7"/>
    <p:sldId id="272" r:id="rId8"/>
    <p:sldId id="280" r:id="rId9"/>
    <p:sldId id="282" r:id="rId10"/>
    <p:sldId id="283" r:id="rId11"/>
    <p:sldId id="284" r:id="rId12"/>
    <p:sldId id="311" r:id="rId13"/>
    <p:sldId id="279" r:id="rId14"/>
    <p:sldId id="312" r:id="rId15"/>
    <p:sldId id="286" r:id="rId16"/>
    <p:sldId id="289" r:id="rId17"/>
    <p:sldId id="290" r:id="rId1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DM Sans" pitchFamily="2" charset="0"/>
      <p:regular r:id="rId25"/>
      <p:bold r:id="rId26"/>
      <p:italic r:id="rId27"/>
      <p:boldItalic r:id="rId28"/>
    </p:embeddedFont>
    <p:embeddedFont>
      <p:font typeface="DM Sans Medium" pitchFamily="2" charset="0"/>
      <p:regular r:id="rId29"/>
      <p:bold r:id="rId30"/>
      <p:italic r:id="rId31"/>
      <p:boldItalic r:id="rId32"/>
    </p:embeddedFont>
    <p:embeddedFont>
      <p:font typeface="Manrope" charset="0"/>
      <p:regular r:id="rId33"/>
      <p:bold r:id="rId34"/>
    </p:embeddedFont>
    <p:embeddedFont>
      <p:font typeface="Manrope Medium" charset="0"/>
      <p:regular r:id="rId35"/>
      <p:bold r:id="rId36"/>
    </p:embeddedFont>
    <p:embeddedFont>
      <p:font typeface="PT Sans" panose="020B0503020203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51E1B1-50E2-48B3-A76C-7261217597C8}">
  <a:tblStyle styleId="{3851E1B1-50E2-48B3-A76C-7261217597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29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042" y="1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52888ae26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52888ae26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e411e19a2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e411e19a2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52888ae26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52888ae26d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65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e40986f263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e40986f263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e411e190f2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e411e190f2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52888ae26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52888ae26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52888ae26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52888ae26d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e40986f263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e40986f263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e40986f263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e40986f263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e40986f263_0_13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e40986f263_0_13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2725" y="-18150"/>
            <a:ext cx="726000" cy="517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Google Shape;10;p2"/>
          <p:cNvCxnSpPr/>
          <p:nvPr/>
        </p:nvCxnSpPr>
        <p:spPr>
          <a:xfrm>
            <a:off x="-13200" y="543350"/>
            <a:ext cx="917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>
            <a:off x="-13200" y="4604000"/>
            <a:ext cx="917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13225" y="-11100"/>
            <a:ext cx="0" cy="516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547225" y="141313"/>
            <a:ext cx="494400" cy="242300"/>
            <a:chOff x="8468325" y="185200"/>
            <a:chExt cx="494400" cy="242300"/>
          </a:xfrm>
        </p:grpSpPr>
        <p:cxnSp>
          <p:nvCxnSpPr>
            <p:cNvPr id="14" name="Google Shape;14;p2"/>
            <p:cNvCxnSpPr/>
            <p:nvPr/>
          </p:nvCxnSpPr>
          <p:spPr>
            <a:xfrm>
              <a:off x="8468325" y="185200"/>
              <a:ext cx="49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8468325" y="263825"/>
              <a:ext cx="49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8468325" y="344825"/>
              <a:ext cx="49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8468325" y="427500"/>
              <a:ext cx="49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Google Shape;18;p2"/>
          <p:cNvSpPr/>
          <p:nvPr/>
        </p:nvSpPr>
        <p:spPr>
          <a:xfrm>
            <a:off x="191734" y="114426"/>
            <a:ext cx="310152" cy="296079"/>
          </a:xfrm>
          <a:custGeom>
            <a:avLst/>
            <a:gdLst/>
            <a:ahLst/>
            <a:cxnLst/>
            <a:rect l="l" t="t" r="r" b="b"/>
            <a:pathLst>
              <a:path w="98227" h="93770" extrusionOk="0">
                <a:moveTo>
                  <a:pt x="42818" y="1"/>
                </a:moveTo>
                <a:lnTo>
                  <a:pt x="42818" y="41023"/>
                </a:lnTo>
                <a:lnTo>
                  <a:pt x="3908" y="28455"/>
                </a:lnTo>
                <a:lnTo>
                  <a:pt x="0" y="40432"/>
                </a:lnTo>
                <a:lnTo>
                  <a:pt x="38910" y="53001"/>
                </a:lnTo>
                <a:lnTo>
                  <a:pt x="14660" y="86250"/>
                </a:lnTo>
                <a:lnTo>
                  <a:pt x="24842" y="93749"/>
                </a:lnTo>
                <a:lnTo>
                  <a:pt x="49113" y="60521"/>
                </a:lnTo>
                <a:lnTo>
                  <a:pt x="73068" y="93770"/>
                </a:lnTo>
                <a:lnTo>
                  <a:pt x="83249" y="86271"/>
                </a:lnTo>
                <a:lnTo>
                  <a:pt x="59295" y="53022"/>
                </a:lnTo>
                <a:lnTo>
                  <a:pt x="98226" y="40453"/>
                </a:lnTo>
                <a:lnTo>
                  <a:pt x="94318" y="28476"/>
                </a:lnTo>
                <a:lnTo>
                  <a:pt x="55387" y="41044"/>
                </a:lnTo>
                <a:lnTo>
                  <a:pt x="5538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916350" y="1427500"/>
            <a:ext cx="7311300" cy="16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916350" y="3228800"/>
            <a:ext cx="7311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/>
          <p:nvPr/>
        </p:nvSpPr>
        <p:spPr>
          <a:xfrm flipH="1">
            <a:off x="0" y="4609600"/>
            <a:ext cx="9144000" cy="53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9" name="Google Shape;129;p16"/>
          <p:cNvCxnSpPr/>
          <p:nvPr/>
        </p:nvCxnSpPr>
        <p:spPr>
          <a:xfrm rot="10800000">
            <a:off x="-13200" y="543350"/>
            <a:ext cx="917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6"/>
          <p:cNvCxnSpPr/>
          <p:nvPr/>
        </p:nvCxnSpPr>
        <p:spPr>
          <a:xfrm rot="10800000">
            <a:off x="-13200" y="4604000"/>
            <a:ext cx="917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" name="Google Shape;131;p16"/>
          <p:cNvGrpSpPr/>
          <p:nvPr/>
        </p:nvGrpSpPr>
        <p:grpSpPr>
          <a:xfrm flipH="1">
            <a:off x="102375" y="141313"/>
            <a:ext cx="494400" cy="242300"/>
            <a:chOff x="8468325" y="185200"/>
            <a:chExt cx="494400" cy="242300"/>
          </a:xfrm>
        </p:grpSpPr>
        <p:cxnSp>
          <p:nvCxnSpPr>
            <p:cNvPr id="132" name="Google Shape;132;p16"/>
            <p:cNvCxnSpPr/>
            <p:nvPr/>
          </p:nvCxnSpPr>
          <p:spPr>
            <a:xfrm>
              <a:off x="8468325" y="185200"/>
              <a:ext cx="49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6"/>
            <p:cNvCxnSpPr/>
            <p:nvPr/>
          </p:nvCxnSpPr>
          <p:spPr>
            <a:xfrm>
              <a:off x="8468325" y="263825"/>
              <a:ext cx="49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8468325" y="344825"/>
              <a:ext cx="49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6"/>
            <p:cNvCxnSpPr/>
            <p:nvPr/>
          </p:nvCxnSpPr>
          <p:spPr>
            <a:xfrm>
              <a:off x="8468325" y="427500"/>
              <a:ext cx="49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6" name="Google Shape;136;p16"/>
          <p:cNvSpPr/>
          <p:nvPr/>
        </p:nvSpPr>
        <p:spPr>
          <a:xfrm flipH="1">
            <a:off x="8642114" y="114426"/>
            <a:ext cx="310152" cy="296079"/>
          </a:xfrm>
          <a:custGeom>
            <a:avLst/>
            <a:gdLst/>
            <a:ahLst/>
            <a:cxnLst/>
            <a:rect l="l" t="t" r="r" b="b"/>
            <a:pathLst>
              <a:path w="98227" h="93770" extrusionOk="0">
                <a:moveTo>
                  <a:pt x="42818" y="1"/>
                </a:moveTo>
                <a:lnTo>
                  <a:pt x="42818" y="41023"/>
                </a:lnTo>
                <a:lnTo>
                  <a:pt x="3908" y="28455"/>
                </a:lnTo>
                <a:lnTo>
                  <a:pt x="0" y="40432"/>
                </a:lnTo>
                <a:lnTo>
                  <a:pt x="38910" y="53001"/>
                </a:lnTo>
                <a:lnTo>
                  <a:pt x="14660" y="86250"/>
                </a:lnTo>
                <a:lnTo>
                  <a:pt x="24842" y="93749"/>
                </a:lnTo>
                <a:lnTo>
                  <a:pt x="49113" y="60521"/>
                </a:lnTo>
                <a:lnTo>
                  <a:pt x="73068" y="93770"/>
                </a:lnTo>
                <a:lnTo>
                  <a:pt x="83249" y="86271"/>
                </a:lnTo>
                <a:lnTo>
                  <a:pt x="59295" y="53022"/>
                </a:lnTo>
                <a:lnTo>
                  <a:pt x="98226" y="40453"/>
                </a:lnTo>
                <a:lnTo>
                  <a:pt x="94318" y="28476"/>
                </a:lnTo>
                <a:lnTo>
                  <a:pt x="55387" y="41044"/>
                </a:lnTo>
                <a:lnTo>
                  <a:pt x="5538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 flipH="1">
            <a:off x="846575" y="1911050"/>
            <a:ext cx="5067600" cy="18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203275" y="840200"/>
            <a:ext cx="1225500" cy="10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5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subTitle" idx="1"/>
          </p:nvPr>
        </p:nvSpPr>
        <p:spPr>
          <a:xfrm flipH="1">
            <a:off x="846575" y="3908200"/>
            <a:ext cx="50676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Google Shape;165;p19"/>
          <p:cNvCxnSpPr/>
          <p:nvPr/>
        </p:nvCxnSpPr>
        <p:spPr>
          <a:xfrm>
            <a:off x="8454375" y="-5700"/>
            <a:ext cx="0" cy="515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19"/>
          <p:cNvSpPr/>
          <p:nvPr/>
        </p:nvSpPr>
        <p:spPr>
          <a:xfrm flipH="1">
            <a:off x="8454375" y="-186800"/>
            <a:ext cx="726300" cy="72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9"/>
          <p:cNvSpPr/>
          <p:nvPr/>
        </p:nvSpPr>
        <p:spPr>
          <a:xfrm flipH="1">
            <a:off x="205989" y="112228"/>
            <a:ext cx="310152" cy="296079"/>
          </a:xfrm>
          <a:custGeom>
            <a:avLst/>
            <a:gdLst/>
            <a:ahLst/>
            <a:cxnLst/>
            <a:rect l="l" t="t" r="r" b="b"/>
            <a:pathLst>
              <a:path w="98227" h="93770" extrusionOk="0">
                <a:moveTo>
                  <a:pt x="42818" y="1"/>
                </a:moveTo>
                <a:lnTo>
                  <a:pt x="42818" y="41023"/>
                </a:lnTo>
                <a:lnTo>
                  <a:pt x="3908" y="28455"/>
                </a:lnTo>
                <a:lnTo>
                  <a:pt x="0" y="40432"/>
                </a:lnTo>
                <a:lnTo>
                  <a:pt x="38910" y="53001"/>
                </a:lnTo>
                <a:lnTo>
                  <a:pt x="14660" y="86250"/>
                </a:lnTo>
                <a:lnTo>
                  <a:pt x="24842" y="93749"/>
                </a:lnTo>
                <a:lnTo>
                  <a:pt x="49113" y="60521"/>
                </a:lnTo>
                <a:lnTo>
                  <a:pt x="73068" y="93770"/>
                </a:lnTo>
                <a:lnTo>
                  <a:pt x="83249" y="86271"/>
                </a:lnTo>
                <a:lnTo>
                  <a:pt x="59295" y="53022"/>
                </a:lnTo>
                <a:lnTo>
                  <a:pt x="98226" y="40453"/>
                </a:lnTo>
                <a:lnTo>
                  <a:pt x="94318" y="28476"/>
                </a:lnTo>
                <a:lnTo>
                  <a:pt x="55387" y="41044"/>
                </a:lnTo>
                <a:lnTo>
                  <a:pt x="5538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689543" y="1413175"/>
            <a:ext cx="3597900" cy="12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ubTitle" idx="1"/>
          </p:nvPr>
        </p:nvSpPr>
        <p:spPr>
          <a:xfrm>
            <a:off x="689543" y="2662275"/>
            <a:ext cx="35979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Google Shape;171;p20"/>
          <p:cNvCxnSpPr/>
          <p:nvPr/>
        </p:nvCxnSpPr>
        <p:spPr>
          <a:xfrm>
            <a:off x="705348" y="-5700"/>
            <a:ext cx="0" cy="515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20"/>
          <p:cNvSpPr/>
          <p:nvPr/>
        </p:nvSpPr>
        <p:spPr>
          <a:xfrm>
            <a:off x="705348" y="4604000"/>
            <a:ext cx="726300" cy="72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20"/>
          <p:cNvGrpSpPr/>
          <p:nvPr/>
        </p:nvGrpSpPr>
        <p:grpSpPr>
          <a:xfrm>
            <a:off x="8566275" y="141313"/>
            <a:ext cx="494400" cy="242300"/>
            <a:chOff x="8468325" y="185200"/>
            <a:chExt cx="494400" cy="242300"/>
          </a:xfrm>
        </p:grpSpPr>
        <p:cxnSp>
          <p:nvCxnSpPr>
            <p:cNvPr id="174" name="Google Shape;174;p20"/>
            <p:cNvCxnSpPr/>
            <p:nvPr/>
          </p:nvCxnSpPr>
          <p:spPr>
            <a:xfrm>
              <a:off x="8468325" y="185200"/>
              <a:ext cx="49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8468325" y="263825"/>
              <a:ext cx="49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20"/>
            <p:cNvCxnSpPr/>
            <p:nvPr/>
          </p:nvCxnSpPr>
          <p:spPr>
            <a:xfrm>
              <a:off x="8468325" y="344825"/>
              <a:ext cx="49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Google Shape;177;p20"/>
            <p:cNvCxnSpPr/>
            <p:nvPr/>
          </p:nvCxnSpPr>
          <p:spPr>
            <a:xfrm>
              <a:off x="8468325" y="427500"/>
              <a:ext cx="49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4722900" y="1371650"/>
            <a:ext cx="3593400" cy="13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ubTitle" idx="1"/>
          </p:nvPr>
        </p:nvSpPr>
        <p:spPr>
          <a:xfrm>
            <a:off x="4723071" y="2691550"/>
            <a:ext cx="3593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Google Shape;189;p22"/>
          <p:cNvCxnSpPr/>
          <p:nvPr/>
        </p:nvCxnSpPr>
        <p:spPr>
          <a:xfrm>
            <a:off x="-13200" y="543350"/>
            <a:ext cx="917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" name="Google Shape;190;p22"/>
          <p:cNvSpPr/>
          <p:nvPr/>
        </p:nvSpPr>
        <p:spPr>
          <a:xfrm>
            <a:off x="8449398" y="-182075"/>
            <a:ext cx="726300" cy="72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1"/>
          </p:nvPr>
        </p:nvSpPr>
        <p:spPr>
          <a:xfrm>
            <a:off x="4832040" y="1820025"/>
            <a:ext cx="3254100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subTitle" idx="2"/>
          </p:nvPr>
        </p:nvSpPr>
        <p:spPr>
          <a:xfrm>
            <a:off x="1057860" y="1820025"/>
            <a:ext cx="3254100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title"/>
          </p:nvPr>
        </p:nvSpPr>
        <p:spPr>
          <a:xfrm>
            <a:off x="713225" y="56460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/>
          <p:nvPr/>
        </p:nvSpPr>
        <p:spPr>
          <a:xfrm>
            <a:off x="8328850" y="0"/>
            <a:ext cx="815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0" name="Google Shape;250;p27"/>
          <p:cNvCxnSpPr/>
          <p:nvPr/>
        </p:nvCxnSpPr>
        <p:spPr>
          <a:xfrm rot="10800000">
            <a:off x="-13200" y="543350"/>
            <a:ext cx="917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7"/>
          <p:cNvCxnSpPr/>
          <p:nvPr/>
        </p:nvCxnSpPr>
        <p:spPr>
          <a:xfrm rot="10800000">
            <a:off x="-13200" y="4604000"/>
            <a:ext cx="917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2" name="Google Shape;252;p27"/>
          <p:cNvGrpSpPr/>
          <p:nvPr/>
        </p:nvGrpSpPr>
        <p:grpSpPr>
          <a:xfrm flipH="1">
            <a:off x="8500056" y="141313"/>
            <a:ext cx="494400" cy="242300"/>
            <a:chOff x="8468325" y="185200"/>
            <a:chExt cx="494400" cy="242300"/>
          </a:xfrm>
        </p:grpSpPr>
        <p:cxnSp>
          <p:nvCxnSpPr>
            <p:cNvPr id="253" name="Google Shape;253;p27"/>
            <p:cNvCxnSpPr/>
            <p:nvPr/>
          </p:nvCxnSpPr>
          <p:spPr>
            <a:xfrm>
              <a:off x="8468325" y="185200"/>
              <a:ext cx="49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27"/>
            <p:cNvCxnSpPr/>
            <p:nvPr/>
          </p:nvCxnSpPr>
          <p:spPr>
            <a:xfrm>
              <a:off x="8468325" y="263825"/>
              <a:ext cx="49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27"/>
            <p:cNvCxnSpPr/>
            <p:nvPr/>
          </p:nvCxnSpPr>
          <p:spPr>
            <a:xfrm>
              <a:off x="8468325" y="344825"/>
              <a:ext cx="49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27"/>
            <p:cNvCxnSpPr/>
            <p:nvPr/>
          </p:nvCxnSpPr>
          <p:spPr>
            <a:xfrm>
              <a:off x="8468325" y="427500"/>
              <a:ext cx="49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57" name="Google Shape;257;p27"/>
          <p:cNvCxnSpPr/>
          <p:nvPr/>
        </p:nvCxnSpPr>
        <p:spPr>
          <a:xfrm>
            <a:off x="713225" y="5700"/>
            <a:ext cx="0" cy="513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" name="Google Shape;258;p27"/>
          <p:cNvSpPr/>
          <p:nvPr/>
        </p:nvSpPr>
        <p:spPr>
          <a:xfrm flipH="1">
            <a:off x="190889" y="114438"/>
            <a:ext cx="310152" cy="296079"/>
          </a:xfrm>
          <a:custGeom>
            <a:avLst/>
            <a:gdLst/>
            <a:ahLst/>
            <a:cxnLst/>
            <a:rect l="l" t="t" r="r" b="b"/>
            <a:pathLst>
              <a:path w="98227" h="93770" extrusionOk="0">
                <a:moveTo>
                  <a:pt x="42818" y="1"/>
                </a:moveTo>
                <a:lnTo>
                  <a:pt x="42818" y="41023"/>
                </a:lnTo>
                <a:lnTo>
                  <a:pt x="3908" y="28455"/>
                </a:lnTo>
                <a:lnTo>
                  <a:pt x="0" y="40432"/>
                </a:lnTo>
                <a:lnTo>
                  <a:pt x="38910" y="53001"/>
                </a:lnTo>
                <a:lnTo>
                  <a:pt x="14660" y="86250"/>
                </a:lnTo>
                <a:lnTo>
                  <a:pt x="24842" y="93749"/>
                </a:lnTo>
                <a:lnTo>
                  <a:pt x="49113" y="60521"/>
                </a:lnTo>
                <a:lnTo>
                  <a:pt x="73068" y="93770"/>
                </a:lnTo>
                <a:lnTo>
                  <a:pt x="83249" y="86271"/>
                </a:lnTo>
                <a:lnTo>
                  <a:pt x="59295" y="53022"/>
                </a:lnTo>
                <a:lnTo>
                  <a:pt x="98226" y="40453"/>
                </a:lnTo>
                <a:lnTo>
                  <a:pt x="94318" y="28476"/>
                </a:lnTo>
                <a:lnTo>
                  <a:pt x="55387" y="41044"/>
                </a:lnTo>
                <a:lnTo>
                  <a:pt x="5538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7"/>
          <p:cNvSpPr txBox="1">
            <a:spLocks noGrp="1"/>
          </p:cNvSpPr>
          <p:nvPr>
            <p:ph type="title" hasCustomPrompt="1"/>
          </p:nvPr>
        </p:nvSpPr>
        <p:spPr>
          <a:xfrm>
            <a:off x="794423" y="604729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b="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27"/>
          <p:cNvSpPr txBox="1">
            <a:spLocks noGrp="1"/>
          </p:cNvSpPr>
          <p:nvPr>
            <p:ph type="subTitle" idx="1"/>
          </p:nvPr>
        </p:nvSpPr>
        <p:spPr>
          <a:xfrm>
            <a:off x="794423" y="1369848"/>
            <a:ext cx="4696800" cy="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61" name="Google Shape;261;p27"/>
          <p:cNvSpPr txBox="1">
            <a:spLocks noGrp="1"/>
          </p:cNvSpPr>
          <p:nvPr>
            <p:ph type="title" idx="2" hasCustomPrompt="1"/>
          </p:nvPr>
        </p:nvSpPr>
        <p:spPr>
          <a:xfrm>
            <a:off x="1531248" y="1956985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b="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2" name="Google Shape;262;p27"/>
          <p:cNvSpPr txBox="1">
            <a:spLocks noGrp="1"/>
          </p:cNvSpPr>
          <p:nvPr>
            <p:ph type="subTitle" idx="3"/>
          </p:nvPr>
        </p:nvSpPr>
        <p:spPr>
          <a:xfrm>
            <a:off x="1531248" y="2722099"/>
            <a:ext cx="4696800" cy="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63" name="Google Shape;263;p27"/>
          <p:cNvSpPr txBox="1">
            <a:spLocks noGrp="1"/>
          </p:cNvSpPr>
          <p:nvPr>
            <p:ph type="title" idx="4" hasCustomPrompt="1"/>
          </p:nvPr>
        </p:nvSpPr>
        <p:spPr>
          <a:xfrm>
            <a:off x="3183748" y="3309241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b="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7"/>
          <p:cNvSpPr txBox="1">
            <a:spLocks noGrp="1"/>
          </p:cNvSpPr>
          <p:nvPr>
            <p:ph type="subTitle" idx="5"/>
          </p:nvPr>
        </p:nvSpPr>
        <p:spPr>
          <a:xfrm>
            <a:off x="3183748" y="4074371"/>
            <a:ext cx="4696800" cy="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/>
          <p:nvPr/>
        </p:nvSpPr>
        <p:spPr>
          <a:xfrm>
            <a:off x="2275" y="-5700"/>
            <a:ext cx="2203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" name="Google Shape;277;p29"/>
          <p:cNvCxnSpPr/>
          <p:nvPr/>
        </p:nvCxnSpPr>
        <p:spPr>
          <a:xfrm>
            <a:off x="-13200" y="543350"/>
            <a:ext cx="917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29"/>
          <p:cNvCxnSpPr/>
          <p:nvPr/>
        </p:nvCxnSpPr>
        <p:spPr>
          <a:xfrm>
            <a:off x="-13200" y="4604000"/>
            <a:ext cx="917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29"/>
          <p:cNvGrpSpPr/>
          <p:nvPr/>
        </p:nvGrpSpPr>
        <p:grpSpPr>
          <a:xfrm>
            <a:off x="98775" y="141325"/>
            <a:ext cx="494400" cy="242300"/>
            <a:chOff x="8468325" y="185200"/>
            <a:chExt cx="494400" cy="242300"/>
          </a:xfrm>
        </p:grpSpPr>
        <p:cxnSp>
          <p:nvCxnSpPr>
            <p:cNvPr id="280" name="Google Shape;280;p29"/>
            <p:cNvCxnSpPr/>
            <p:nvPr/>
          </p:nvCxnSpPr>
          <p:spPr>
            <a:xfrm>
              <a:off x="8468325" y="185200"/>
              <a:ext cx="49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29"/>
            <p:cNvCxnSpPr/>
            <p:nvPr/>
          </p:nvCxnSpPr>
          <p:spPr>
            <a:xfrm>
              <a:off x="8468325" y="263825"/>
              <a:ext cx="49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29"/>
            <p:cNvCxnSpPr/>
            <p:nvPr/>
          </p:nvCxnSpPr>
          <p:spPr>
            <a:xfrm>
              <a:off x="8468325" y="344825"/>
              <a:ext cx="49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29"/>
            <p:cNvCxnSpPr/>
            <p:nvPr/>
          </p:nvCxnSpPr>
          <p:spPr>
            <a:xfrm>
              <a:off x="8468325" y="427500"/>
              <a:ext cx="49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84" name="Google Shape;284;p29"/>
          <p:cNvCxnSpPr/>
          <p:nvPr/>
        </p:nvCxnSpPr>
        <p:spPr>
          <a:xfrm>
            <a:off x="8430775" y="5700"/>
            <a:ext cx="0" cy="513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5" name="Google Shape;285;p29"/>
          <p:cNvSpPr/>
          <p:nvPr/>
        </p:nvSpPr>
        <p:spPr>
          <a:xfrm>
            <a:off x="8639359" y="114426"/>
            <a:ext cx="310152" cy="296079"/>
          </a:xfrm>
          <a:custGeom>
            <a:avLst/>
            <a:gdLst/>
            <a:ahLst/>
            <a:cxnLst/>
            <a:rect l="l" t="t" r="r" b="b"/>
            <a:pathLst>
              <a:path w="98227" h="93770" extrusionOk="0">
                <a:moveTo>
                  <a:pt x="42818" y="1"/>
                </a:moveTo>
                <a:lnTo>
                  <a:pt x="42818" y="41023"/>
                </a:lnTo>
                <a:lnTo>
                  <a:pt x="3908" y="28455"/>
                </a:lnTo>
                <a:lnTo>
                  <a:pt x="0" y="40432"/>
                </a:lnTo>
                <a:lnTo>
                  <a:pt x="38910" y="53001"/>
                </a:lnTo>
                <a:lnTo>
                  <a:pt x="14660" y="86250"/>
                </a:lnTo>
                <a:lnTo>
                  <a:pt x="24842" y="93749"/>
                </a:lnTo>
                <a:lnTo>
                  <a:pt x="49113" y="60521"/>
                </a:lnTo>
                <a:lnTo>
                  <a:pt x="73068" y="93770"/>
                </a:lnTo>
                <a:lnTo>
                  <a:pt x="83249" y="86271"/>
                </a:lnTo>
                <a:lnTo>
                  <a:pt x="59295" y="53022"/>
                </a:lnTo>
                <a:lnTo>
                  <a:pt x="98226" y="40453"/>
                </a:lnTo>
                <a:lnTo>
                  <a:pt x="94318" y="28476"/>
                </a:lnTo>
                <a:lnTo>
                  <a:pt x="55387" y="41044"/>
                </a:lnTo>
                <a:lnTo>
                  <a:pt x="5538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9"/>
          <p:cNvSpPr txBox="1">
            <a:spLocks noGrp="1"/>
          </p:cNvSpPr>
          <p:nvPr>
            <p:ph type="title"/>
          </p:nvPr>
        </p:nvSpPr>
        <p:spPr>
          <a:xfrm>
            <a:off x="2855856" y="677525"/>
            <a:ext cx="49533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9"/>
          <p:cNvSpPr txBox="1">
            <a:spLocks noGrp="1"/>
          </p:cNvSpPr>
          <p:nvPr>
            <p:ph type="subTitle" idx="1"/>
          </p:nvPr>
        </p:nvSpPr>
        <p:spPr>
          <a:xfrm>
            <a:off x="2855856" y="1689050"/>
            <a:ext cx="4953300" cy="11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9"/>
          <p:cNvSpPr txBox="1"/>
          <p:nvPr/>
        </p:nvSpPr>
        <p:spPr>
          <a:xfrm>
            <a:off x="2855838" y="3492211"/>
            <a:ext cx="4953300" cy="6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2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" name="Google Shape;290;p30"/>
          <p:cNvCxnSpPr/>
          <p:nvPr/>
        </p:nvCxnSpPr>
        <p:spPr>
          <a:xfrm>
            <a:off x="8454375" y="-5700"/>
            <a:ext cx="0" cy="515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1" name="Google Shape;291;p30"/>
          <p:cNvSpPr/>
          <p:nvPr/>
        </p:nvSpPr>
        <p:spPr>
          <a:xfrm flipH="1">
            <a:off x="7735918" y="-203129"/>
            <a:ext cx="726300" cy="72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30"/>
          <p:cNvGrpSpPr/>
          <p:nvPr/>
        </p:nvGrpSpPr>
        <p:grpSpPr>
          <a:xfrm>
            <a:off x="105350" y="157638"/>
            <a:ext cx="494400" cy="242300"/>
            <a:chOff x="8468325" y="185200"/>
            <a:chExt cx="494400" cy="242300"/>
          </a:xfrm>
        </p:grpSpPr>
        <p:cxnSp>
          <p:nvCxnSpPr>
            <p:cNvPr id="293" name="Google Shape;293;p30"/>
            <p:cNvCxnSpPr/>
            <p:nvPr/>
          </p:nvCxnSpPr>
          <p:spPr>
            <a:xfrm>
              <a:off x="8468325" y="185200"/>
              <a:ext cx="49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30"/>
            <p:cNvCxnSpPr/>
            <p:nvPr/>
          </p:nvCxnSpPr>
          <p:spPr>
            <a:xfrm>
              <a:off x="8468325" y="263825"/>
              <a:ext cx="49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30"/>
            <p:cNvCxnSpPr/>
            <p:nvPr/>
          </p:nvCxnSpPr>
          <p:spPr>
            <a:xfrm>
              <a:off x="8468325" y="344825"/>
              <a:ext cx="49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30"/>
            <p:cNvCxnSpPr/>
            <p:nvPr/>
          </p:nvCxnSpPr>
          <p:spPr>
            <a:xfrm>
              <a:off x="8468325" y="427500"/>
              <a:ext cx="49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Google Shape;298;p31"/>
          <p:cNvCxnSpPr/>
          <p:nvPr/>
        </p:nvCxnSpPr>
        <p:spPr>
          <a:xfrm>
            <a:off x="0" y="506104"/>
            <a:ext cx="917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31"/>
          <p:cNvSpPr/>
          <p:nvPr/>
        </p:nvSpPr>
        <p:spPr>
          <a:xfrm>
            <a:off x="-35798" y="509146"/>
            <a:ext cx="726300" cy="72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0" name="Google Shape;300;p31"/>
          <p:cNvGrpSpPr/>
          <p:nvPr/>
        </p:nvGrpSpPr>
        <p:grpSpPr>
          <a:xfrm>
            <a:off x="8547229" y="124988"/>
            <a:ext cx="494400" cy="242300"/>
            <a:chOff x="8468325" y="185200"/>
            <a:chExt cx="494400" cy="242300"/>
          </a:xfrm>
        </p:grpSpPr>
        <p:cxnSp>
          <p:nvCxnSpPr>
            <p:cNvPr id="301" name="Google Shape;301;p31"/>
            <p:cNvCxnSpPr/>
            <p:nvPr/>
          </p:nvCxnSpPr>
          <p:spPr>
            <a:xfrm>
              <a:off x="8468325" y="185200"/>
              <a:ext cx="49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p31"/>
            <p:cNvCxnSpPr/>
            <p:nvPr/>
          </p:nvCxnSpPr>
          <p:spPr>
            <a:xfrm>
              <a:off x="8468325" y="263825"/>
              <a:ext cx="49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31"/>
            <p:cNvCxnSpPr/>
            <p:nvPr/>
          </p:nvCxnSpPr>
          <p:spPr>
            <a:xfrm>
              <a:off x="8468325" y="344825"/>
              <a:ext cx="49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31"/>
            <p:cNvCxnSpPr/>
            <p:nvPr/>
          </p:nvCxnSpPr>
          <p:spPr>
            <a:xfrm>
              <a:off x="8468325" y="427500"/>
              <a:ext cx="49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0" y="4609600"/>
            <a:ext cx="9144000" cy="53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Google Shape;23;p3"/>
          <p:cNvCxnSpPr/>
          <p:nvPr/>
        </p:nvCxnSpPr>
        <p:spPr>
          <a:xfrm>
            <a:off x="-13200" y="543350"/>
            <a:ext cx="917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3"/>
          <p:cNvCxnSpPr/>
          <p:nvPr/>
        </p:nvCxnSpPr>
        <p:spPr>
          <a:xfrm>
            <a:off x="-13200" y="4604000"/>
            <a:ext cx="917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" name="Google Shape;25;p3"/>
          <p:cNvGrpSpPr/>
          <p:nvPr/>
        </p:nvGrpSpPr>
        <p:grpSpPr>
          <a:xfrm>
            <a:off x="8547225" y="141313"/>
            <a:ext cx="494400" cy="242300"/>
            <a:chOff x="8468325" y="185200"/>
            <a:chExt cx="494400" cy="242300"/>
          </a:xfrm>
        </p:grpSpPr>
        <p:cxnSp>
          <p:nvCxnSpPr>
            <p:cNvPr id="26" name="Google Shape;26;p3"/>
            <p:cNvCxnSpPr/>
            <p:nvPr/>
          </p:nvCxnSpPr>
          <p:spPr>
            <a:xfrm>
              <a:off x="8468325" y="185200"/>
              <a:ext cx="49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3"/>
            <p:cNvCxnSpPr/>
            <p:nvPr/>
          </p:nvCxnSpPr>
          <p:spPr>
            <a:xfrm>
              <a:off x="8468325" y="263825"/>
              <a:ext cx="49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3"/>
            <p:cNvCxnSpPr/>
            <p:nvPr/>
          </p:nvCxnSpPr>
          <p:spPr>
            <a:xfrm>
              <a:off x="8468325" y="344825"/>
              <a:ext cx="49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8468325" y="427500"/>
              <a:ext cx="49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3"/>
          <p:cNvSpPr/>
          <p:nvPr/>
        </p:nvSpPr>
        <p:spPr>
          <a:xfrm>
            <a:off x="191734" y="114426"/>
            <a:ext cx="310152" cy="296079"/>
          </a:xfrm>
          <a:custGeom>
            <a:avLst/>
            <a:gdLst/>
            <a:ahLst/>
            <a:cxnLst/>
            <a:rect l="l" t="t" r="r" b="b"/>
            <a:pathLst>
              <a:path w="98227" h="93770" extrusionOk="0">
                <a:moveTo>
                  <a:pt x="42818" y="1"/>
                </a:moveTo>
                <a:lnTo>
                  <a:pt x="42818" y="41023"/>
                </a:lnTo>
                <a:lnTo>
                  <a:pt x="3908" y="28455"/>
                </a:lnTo>
                <a:lnTo>
                  <a:pt x="0" y="40432"/>
                </a:lnTo>
                <a:lnTo>
                  <a:pt x="38910" y="53001"/>
                </a:lnTo>
                <a:lnTo>
                  <a:pt x="14660" y="86250"/>
                </a:lnTo>
                <a:lnTo>
                  <a:pt x="24842" y="93749"/>
                </a:lnTo>
                <a:lnTo>
                  <a:pt x="49113" y="60521"/>
                </a:lnTo>
                <a:lnTo>
                  <a:pt x="73068" y="93770"/>
                </a:lnTo>
                <a:lnTo>
                  <a:pt x="83249" y="86271"/>
                </a:lnTo>
                <a:lnTo>
                  <a:pt x="59295" y="53022"/>
                </a:lnTo>
                <a:lnTo>
                  <a:pt x="98226" y="40453"/>
                </a:lnTo>
                <a:lnTo>
                  <a:pt x="94318" y="28476"/>
                </a:lnTo>
                <a:lnTo>
                  <a:pt x="55387" y="41044"/>
                </a:lnTo>
                <a:lnTo>
                  <a:pt x="5538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3227825" y="1933125"/>
            <a:ext cx="5067600" cy="18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840200"/>
            <a:ext cx="1225500" cy="10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5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227825" y="3908200"/>
            <a:ext cx="50676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5"/>
          <p:cNvCxnSpPr/>
          <p:nvPr/>
        </p:nvCxnSpPr>
        <p:spPr>
          <a:xfrm>
            <a:off x="8454375" y="-5700"/>
            <a:ext cx="0" cy="515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5"/>
          <p:cNvSpPr/>
          <p:nvPr/>
        </p:nvSpPr>
        <p:spPr>
          <a:xfrm flipH="1">
            <a:off x="7735918" y="-203129"/>
            <a:ext cx="726300" cy="72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 flipH="1">
            <a:off x="192689" y="148953"/>
            <a:ext cx="310152" cy="296079"/>
          </a:xfrm>
          <a:custGeom>
            <a:avLst/>
            <a:gdLst/>
            <a:ahLst/>
            <a:cxnLst/>
            <a:rect l="l" t="t" r="r" b="b"/>
            <a:pathLst>
              <a:path w="98227" h="93770" extrusionOk="0">
                <a:moveTo>
                  <a:pt x="42818" y="1"/>
                </a:moveTo>
                <a:lnTo>
                  <a:pt x="42818" y="41023"/>
                </a:lnTo>
                <a:lnTo>
                  <a:pt x="3908" y="28455"/>
                </a:lnTo>
                <a:lnTo>
                  <a:pt x="0" y="40432"/>
                </a:lnTo>
                <a:lnTo>
                  <a:pt x="38910" y="53001"/>
                </a:lnTo>
                <a:lnTo>
                  <a:pt x="14660" y="86250"/>
                </a:lnTo>
                <a:lnTo>
                  <a:pt x="24842" y="93749"/>
                </a:lnTo>
                <a:lnTo>
                  <a:pt x="49113" y="60521"/>
                </a:lnTo>
                <a:lnTo>
                  <a:pt x="73068" y="93770"/>
                </a:lnTo>
                <a:lnTo>
                  <a:pt x="83249" y="86271"/>
                </a:lnTo>
                <a:lnTo>
                  <a:pt x="59295" y="53022"/>
                </a:lnTo>
                <a:lnTo>
                  <a:pt x="98226" y="40453"/>
                </a:lnTo>
                <a:lnTo>
                  <a:pt x="94318" y="28476"/>
                </a:lnTo>
                <a:lnTo>
                  <a:pt x="55387" y="41044"/>
                </a:lnTo>
                <a:lnTo>
                  <a:pt x="5538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5055284" y="3635306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1583300" y="3635306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5055275" y="3066038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1583075" y="3066038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6"/>
          <p:cNvCxnSpPr/>
          <p:nvPr/>
        </p:nvCxnSpPr>
        <p:spPr>
          <a:xfrm>
            <a:off x="0" y="506104"/>
            <a:ext cx="917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48;p6"/>
          <p:cNvSpPr/>
          <p:nvPr/>
        </p:nvSpPr>
        <p:spPr>
          <a:xfrm>
            <a:off x="-35798" y="-220196"/>
            <a:ext cx="726300" cy="72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8631311" y="58556"/>
            <a:ext cx="310152" cy="296079"/>
          </a:xfrm>
          <a:custGeom>
            <a:avLst/>
            <a:gdLst/>
            <a:ahLst/>
            <a:cxnLst/>
            <a:rect l="l" t="t" r="r" b="b"/>
            <a:pathLst>
              <a:path w="98227" h="93770" extrusionOk="0">
                <a:moveTo>
                  <a:pt x="42818" y="1"/>
                </a:moveTo>
                <a:lnTo>
                  <a:pt x="42818" y="41023"/>
                </a:lnTo>
                <a:lnTo>
                  <a:pt x="3908" y="28455"/>
                </a:lnTo>
                <a:lnTo>
                  <a:pt x="0" y="40432"/>
                </a:lnTo>
                <a:lnTo>
                  <a:pt x="38910" y="53001"/>
                </a:lnTo>
                <a:lnTo>
                  <a:pt x="14660" y="86250"/>
                </a:lnTo>
                <a:lnTo>
                  <a:pt x="24842" y="93749"/>
                </a:lnTo>
                <a:lnTo>
                  <a:pt x="49113" y="60521"/>
                </a:lnTo>
                <a:lnTo>
                  <a:pt x="73068" y="93770"/>
                </a:lnTo>
                <a:lnTo>
                  <a:pt x="83249" y="86271"/>
                </a:lnTo>
                <a:lnTo>
                  <a:pt x="59295" y="53022"/>
                </a:lnTo>
                <a:lnTo>
                  <a:pt x="98226" y="40453"/>
                </a:lnTo>
                <a:lnTo>
                  <a:pt x="94318" y="28476"/>
                </a:lnTo>
                <a:lnTo>
                  <a:pt x="55387" y="41044"/>
                </a:lnTo>
                <a:lnTo>
                  <a:pt x="5538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713225" y="56460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2275" y="-5700"/>
            <a:ext cx="2203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" name="Google Shape;72;p9"/>
          <p:cNvCxnSpPr/>
          <p:nvPr/>
        </p:nvCxnSpPr>
        <p:spPr>
          <a:xfrm>
            <a:off x="-13200" y="543350"/>
            <a:ext cx="917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9"/>
          <p:cNvCxnSpPr/>
          <p:nvPr/>
        </p:nvCxnSpPr>
        <p:spPr>
          <a:xfrm>
            <a:off x="-13200" y="4604000"/>
            <a:ext cx="917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4" name="Google Shape;74;p9"/>
          <p:cNvGrpSpPr/>
          <p:nvPr/>
        </p:nvGrpSpPr>
        <p:grpSpPr>
          <a:xfrm>
            <a:off x="8547225" y="141313"/>
            <a:ext cx="494400" cy="242300"/>
            <a:chOff x="8468325" y="185200"/>
            <a:chExt cx="494400" cy="242300"/>
          </a:xfrm>
        </p:grpSpPr>
        <p:cxnSp>
          <p:nvCxnSpPr>
            <p:cNvPr id="75" name="Google Shape;75;p9"/>
            <p:cNvCxnSpPr/>
            <p:nvPr/>
          </p:nvCxnSpPr>
          <p:spPr>
            <a:xfrm>
              <a:off x="8468325" y="185200"/>
              <a:ext cx="49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9"/>
            <p:cNvCxnSpPr/>
            <p:nvPr/>
          </p:nvCxnSpPr>
          <p:spPr>
            <a:xfrm>
              <a:off x="8468325" y="263825"/>
              <a:ext cx="49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9"/>
            <p:cNvCxnSpPr/>
            <p:nvPr/>
          </p:nvCxnSpPr>
          <p:spPr>
            <a:xfrm>
              <a:off x="8468325" y="344825"/>
              <a:ext cx="49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9"/>
            <p:cNvCxnSpPr/>
            <p:nvPr/>
          </p:nvCxnSpPr>
          <p:spPr>
            <a:xfrm>
              <a:off x="8468325" y="427500"/>
              <a:ext cx="49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9" name="Google Shape;79;p9"/>
          <p:cNvCxnSpPr/>
          <p:nvPr/>
        </p:nvCxnSpPr>
        <p:spPr>
          <a:xfrm>
            <a:off x="8430775" y="5700"/>
            <a:ext cx="0" cy="513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9"/>
          <p:cNvSpPr/>
          <p:nvPr/>
        </p:nvSpPr>
        <p:spPr>
          <a:xfrm>
            <a:off x="191734" y="114426"/>
            <a:ext cx="310152" cy="296079"/>
          </a:xfrm>
          <a:custGeom>
            <a:avLst/>
            <a:gdLst/>
            <a:ahLst/>
            <a:cxnLst/>
            <a:rect l="l" t="t" r="r" b="b"/>
            <a:pathLst>
              <a:path w="98227" h="93770" extrusionOk="0">
                <a:moveTo>
                  <a:pt x="42818" y="1"/>
                </a:moveTo>
                <a:lnTo>
                  <a:pt x="42818" y="41023"/>
                </a:lnTo>
                <a:lnTo>
                  <a:pt x="3908" y="28455"/>
                </a:lnTo>
                <a:lnTo>
                  <a:pt x="0" y="40432"/>
                </a:lnTo>
                <a:lnTo>
                  <a:pt x="38910" y="53001"/>
                </a:lnTo>
                <a:lnTo>
                  <a:pt x="14660" y="86250"/>
                </a:lnTo>
                <a:lnTo>
                  <a:pt x="24842" y="93749"/>
                </a:lnTo>
                <a:lnTo>
                  <a:pt x="49113" y="60521"/>
                </a:lnTo>
                <a:lnTo>
                  <a:pt x="73068" y="93770"/>
                </a:lnTo>
                <a:lnTo>
                  <a:pt x="83249" y="86271"/>
                </a:lnTo>
                <a:lnTo>
                  <a:pt x="59295" y="53022"/>
                </a:lnTo>
                <a:lnTo>
                  <a:pt x="98226" y="40453"/>
                </a:lnTo>
                <a:lnTo>
                  <a:pt x="94318" y="28476"/>
                </a:lnTo>
                <a:lnTo>
                  <a:pt x="55387" y="41044"/>
                </a:lnTo>
                <a:lnTo>
                  <a:pt x="5538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2881675" y="153758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2881675" y="26990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>
            <a:off x="-12725" y="-18150"/>
            <a:ext cx="726000" cy="517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-13200" y="543350"/>
            <a:ext cx="917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1"/>
          <p:cNvCxnSpPr/>
          <p:nvPr/>
        </p:nvCxnSpPr>
        <p:spPr>
          <a:xfrm>
            <a:off x="-13200" y="4604000"/>
            <a:ext cx="917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1"/>
          <p:cNvCxnSpPr/>
          <p:nvPr/>
        </p:nvCxnSpPr>
        <p:spPr>
          <a:xfrm>
            <a:off x="713225" y="-11100"/>
            <a:ext cx="0" cy="516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" name="Google Shape;91;p11"/>
          <p:cNvGrpSpPr/>
          <p:nvPr/>
        </p:nvGrpSpPr>
        <p:grpSpPr>
          <a:xfrm>
            <a:off x="103075" y="141325"/>
            <a:ext cx="494400" cy="242300"/>
            <a:chOff x="8468325" y="185200"/>
            <a:chExt cx="494400" cy="242300"/>
          </a:xfrm>
        </p:grpSpPr>
        <p:cxnSp>
          <p:nvCxnSpPr>
            <p:cNvPr id="92" name="Google Shape;92;p11"/>
            <p:cNvCxnSpPr/>
            <p:nvPr/>
          </p:nvCxnSpPr>
          <p:spPr>
            <a:xfrm>
              <a:off x="8468325" y="185200"/>
              <a:ext cx="49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11"/>
            <p:cNvCxnSpPr/>
            <p:nvPr/>
          </p:nvCxnSpPr>
          <p:spPr>
            <a:xfrm>
              <a:off x="8468325" y="263825"/>
              <a:ext cx="49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11"/>
            <p:cNvCxnSpPr/>
            <p:nvPr/>
          </p:nvCxnSpPr>
          <p:spPr>
            <a:xfrm>
              <a:off x="8468325" y="344825"/>
              <a:ext cx="49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1"/>
            <p:cNvCxnSpPr/>
            <p:nvPr/>
          </p:nvCxnSpPr>
          <p:spPr>
            <a:xfrm>
              <a:off x="8468325" y="427500"/>
              <a:ext cx="49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1"/>
          <p:cNvSpPr/>
          <p:nvPr/>
        </p:nvSpPr>
        <p:spPr>
          <a:xfrm>
            <a:off x="8639359" y="114426"/>
            <a:ext cx="310152" cy="296079"/>
          </a:xfrm>
          <a:custGeom>
            <a:avLst/>
            <a:gdLst/>
            <a:ahLst/>
            <a:cxnLst/>
            <a:rect l="l" t="t" r="r" b="b"/>
            <a:pathLst>
              <a:path w="98227" h="93770" extrusionOk="0">
                <a:moveTo>
                  <a:pt x="42818" y="1"/>
                </a:moveTo>
                <a:lnTo>
                  <a:pt x="42818" y="41023"/>
                </a:lnTo>
                <a:lnTo>
                  <a:pt x="3908" y="28455"/>
                </a:lnTo>
                <a:lnTo>
                  <a:pt x="0" y="40432"/>
                </a:lnTo>
                <a:lnTo>
                  <a:pt x="38910" y="53001"/>
                </a:lnTo>
                <a:lnTo>
                  <a:pt x="14660" y="86250"/>
                </a:lnTo>
                <a:lnTo>
                  <a:pt x="24842" y="93749"/>
                </a:lnTo>
                <a:lnTo>
                  <a:pt x="49113" y="60521"/>
                </a:lnTo>
                <a:lnTo>
                  <a:pt x="73068" y="93770"/>
                </a:lnTo>
                <a:lnTo>
                  <a:pt x="83249" y="86271"/>
                </a:lnTo>
                <a:lnTo>
                  <a:pt x="59295" y="53022"/>
                </a:lnTo>
                <a:lnTo>
                  <a:pt x="98226" y="40453"/>
                </a:lnTo>
                <a:lnTo>
                  <a:pt x="94318" y="28476"/>
                </a:lnTo>
                <a:lnTo>
                  <a:pt x="55387" y="41044"/>
                </a:lnTo>
                <a:lnTo>
                  <a:pt x="5538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3195350" y="2660850"/>
            <a:ext cx="5195100" cy="117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 b="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3195357" y="3835600"/>
            <a:ext cx="51951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14"/>
          <p:cNvCxnSpPr/>
          <p:nvPr/>
        </p:nvCxnSpPr>
        <p:spPr>
          <a:xfrm>
            <a:off x="8454375" y="-5700"/>
            <a:ext cx="0" cy="515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Google Shape;119;p14"/>
          <p:cNvSpPr/>
          <p:nvPr/>
        </p:nvSpPr>
        <p:spPr>
          <a:xfrm flipH="1">
            <a:off x="8451698" y="-161700"/>
            <a:ext cx="726300" cy="72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 flipH="1">
            <a:off x="7996314" y="4720635"/>
            <a:ext cx="310152" cy="296079"/>
          </a:xfrm>
          <a:custGeom>
            <a:avLst/>
            <a:gdLst/>
            <a:ahLst/>
            <a:cxnLst/>
            <a:rect l="l" t="t" r="r" b="b"/>
            <a:pathLst>
              <a:path w="98227" h="93770" extrusionOk="0">
                <a:moveTo>
                  <a:pt x="42818" y="1"/>
                </a:moveTo>
                <a:lnTo>
                  <a:pt x="42818" y="41023"/>
                </a:lnTo>
                <a:lnTo>
                  <a:pt x="3908" y="28455"/>
                </a:lnTo>
                <a:lnTo>
                  <a:pt x="0" y="40432"/>
                </a:lnTo>
                <a:lnTo>
                  <a:pt x="38910" y="53001"/>
                </a:lnTo>
                <a:lnTo>
                  <a:pt x="14660" y="86250"/>
                </a:lnTo>
                <a:lnTo>
                  <a:pt x="24842" y="93749"/>
                </a:lnTo>
                <a:lnTo>
                  <a:pt x="49113" y="60521"/>
                </a:lnTo>
                <a:lnTo>
                  <a:pt x="73068" y="93770"/>
                </a:lnTo>
                <a:lnTo>
                  <a:pt x="83249" y="86271"/>
                </a:lnTo>
                <a:lnTo>
                  <a:pt x="59295" y="53022"/>
                </a:lnTo>
                <a:lnTo>
                  <a:pt x="98226" y="40453"/>
                </a:lnTo>
                <a:lnTo>
                  <a:pt x="94318" y="28476"/>
                </a:lnTo>
                <a:lnTo>
                  <a:pt x="55387" y="41044"/>
                </a:lnTo>
                <a:lnTo>
                  <a:pt x="5538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title"/>
          </p:nvPr>
        </p:nvSpPr>
        <p:spPr>
          <a:xfrm>
            <a:off x="713225" y="56460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15"/>
          <p:cNvCxnSpPr/>
          <p:nvPr/>
        </p:nvCxnSpPr>
        <p:spPr>
          <a:xfrm>
            <a:off x="681975" y="-5700"/>
            <a:ext cx="0" cy="515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Google Shape;124;p15"/>
          <p:cNvSpPr/>
          <p:nvPr/>
        </p:nvSpPr>
        <p:spPr>
          <a:xfrm flipH="1">
            <a:off x="681005" y="-217570"/>
            <a:ext cx="726300" cy="72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"/>
          <p:cNvSpPr/>
          <p:nvPr/>
        </p:nvSpPr>
        <p:spPr>
          <a:xfrm flipH="1">
            <a:off x="819862" y="4720635"/>
            <a:ext cx="310152" cy="296079"/>
          </a:xfrm>
          <a:custGeom>
            <a:avLst/>
            <a:gdLst/>
            <a:ahLst/>
            <a:cxnLst/>
            <a:rect l="l" t="t" r="r" b="b"/>
            <a:pathLst>
              <a:path w="98227" h="93770" extrusionOk="0">
                <a:moveTo>
                  <a:pt x="42818" y="1"/>
                </a:moveTo>
                <a:lnTo>
                  <a:pt x="42818" y="41023"/>
                </a:lnTo>
                <a:lnTo>
                  <a:pt x="3908" y="28455"/>
                </a:lnTo>
                <a:lnTo>
                  <a:pt x="0" y="40432"/>
                </a:lnTo>
                <a:lnTo>
                  <a:pt x="38910" y="53001"/>
                </a:lnTo>
                <a:lnTo>
                  <a:pt x="14660" y="86250"/>
                </a:lnTo>
                <a:lnTo>
                  <a:pt x="24842" y="93749"/>
                </a:lnTo>
                <a:lnTo>
                  <a:pt x="49113" y="60521"/>
                </a:lnTo>
                <a:lnTo>
                  <a:pt x="73068" y="93770"/>
                </a:lnTo>
                <a:lnTo>
                  <a:pt x="83249" y="86271"/>
                </a:lnTo>
                <a:lnTo>
                  <a:pt x="59295" y="53022"/>
                </a:lnTo>
                <a:lnTo>
                  <a:pt x="98226" y="40453"/>
                </a:lnTo>
                <a:lnTo>
                  <a:pt x="94318" y="28476"/>
                </a:lnTo>
                <a:lnTo>
                  <a:pt x="55387" y="41044"/>
                </a:lnTo>
                <a:lnTo>
                  <a:pt x="5538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title"/>
          </p:nvPr>
        </p:nvSpPr>
        <p:spPr>
          <a:xfrm>
            <a:off x="713225" y="56460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6460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37300"/>
            <a:ext cx="7717500" cy="3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7" r:id="rId6"/>
    <p:sldLayoutId id="2147483658" r:id="rId7"/>
    <p:sldLayoutId id="2147483660" r:id="rId8"/>
    <p:sldLayoutId id="2147483661" r:id="rId9"/>
    <p:sldLayoutId id="2147483662" r:id="rId10"/>
    <p:sldLayoutId id="2147483665" r:id="rId11"/>
    <p:sldLayoutId id="2147483666" r:id="rId12"/>
    <p:sldLayoutId id="2147483668" r:id="rId13"/>
    <p:sldLayoutId id="2147483673" r:id="rId14"/>
    <p:sldLayoutId id="2147483675" r:id="rId15"/>
    <p:sldLayoutId id="2147483676" r:id="rId16"/>
    <p:sldLayoutId id="2147483677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>
            <a:spLocks noGrp="1"/>
          </p:cNvSpPr>
          <p:nvPr>
            <p:ph type="ctrTitle"/>
          </p:nvPr>
        </p:nvSpPr>
        <p:spPr>
          <a:xfrm>
            <a:off x="916350" y="1427500"/>
            <a:ext cx="7311300" cy="16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100" dirty="0"/>
              <a:t>Виртуальный Пинг-Понг</a:t>
            </a:r>
            <a:endParaRPr sz="5000" b="1" dirty="0"/>
          </a:p>
        </p:txBody>
      </p:sp>
      <p:sp>
        <p:nvSpPr>
          <p:cNvPr id="316" name="Google Shape;316;p35"/>
          <p:cNvSpPr txBox="1">
            <a:spLocks noGrp="1"/>
          </p:cNvSpPr>
          <p:nvPr>
            <p:ph type="subTitle" idx="1"/>
          </p:nvPr>
        </p:nvSpPr>
        <p:spPr>
          <a:xfrm>
            <a:off x="916350" y="3228800"/>
            <a:ext cx="7311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u-RU" dirty="0"/>
              <a:t>Имплементация по компьютерному зрению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7" name="Google Shape;317;p35">
            <a:hlinkClick r:id="" action="ppaction://hlinkshowjump?jump=nextslide"/>
          </p:cNvPr>
          <p:cNvSpPr/>
          <p:nvPr/>
        </p:nvSpPr>
        <p:spPr>
          <a:xfrm flipH="1">
            <a:off x="8609914" y="4704502"/>
            <a:ext cx="369000" cy="369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&gt;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62"/>
          <p:cNvSpPr txBox="1">
            <a:spLocks noGrp="1"/>
          </p:cNvSpPr>
          <p:nvPr>
            <p:ph type="title"/>
          </p:nvPr>
        </p:nvSpPr>
        <p:spPr>
          <a:xfrm>
            <a:off x="530479" y="533609"/>
            <a:ext cx="2549903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Arial"/>
                <a:sym typeface="Arial"/>
              </a:rPr>
              <a:t>Oculus</a:t>
            </a:r>
            <a:endParaRPr dirty="0"/>
          </a:p>
        </p:txBody>
      </p:sp>
      <p:sp>
        <p:nvSpPr>
          <p:cNvPr id="1051" name="Google Shape;1051;p62">
            <a:hlinkClick r:id="" action="ppaction://hlinkshowjump?jump=previousslide"/>
          </p:cNvPr>
          <p:cNvSpPr/>
          <p:nvPr/>
        </p:nvSpPr>
        <p:spPr>
          <a:xfrm>
            <a:off x="161479" y="4704502"/>
            <a:ext cx="369000" cy="369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&lt;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52" name="Google Shape;1052;p62">
            <a:hlinkClick r:id="" action="ppaction://hlinkshowjump?jump=nextslide"/>
          </p:cNvPr>
          <p:cNvSpPr/>
          <p:nvPr/>
        </p:nvSpPr>
        <p:spPr>
          <a:xfrm flipH="1">
            <a:off x="8609914" y="4704502"/>
            <a:ext cx="369000" cy="369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&gt;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8255FF-A79A-AA18-AA68-32853EDA4444}"/>
              </a:ext>
            </a:extLst>
          </p:cNvPr>
          <p:cNvSpPr txBox="1"/>
          <p:nvPr/>
        </p:nvSpPr>
        <p:spPr>
          <a:xfrm>
            <a:off x="730250" y="1503552"/>
            <a:ext cx="3125470" cy="1926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Oculus</a:t>
            </a: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подразделение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Facebook</a:t>
            </a: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использовал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OpenCV</a:t>
            </a: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для различных целей, включая разработку приложений для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Oculus Rift</a:t>
            </a: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и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Oculus Quest</a:t>
            </a: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OpenCV</a:t>
            </a: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помогает в распознавании контроллеров и отслеживании движений виртуальных объектов.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4" descr="Amazon.com: Oculus Rift + Touch Virtual Reality System : Everything Else">
            <a:extLst>
              <a:ext uri="{FF2B5EF4-FFF2-40B4-BE49-F238E27FC236}">
                <a16:creationId xmlns:a16="http://schemas.microsoft.com/office/drawing/2014/main" id="{90BCE16A-9393-9052-7988-C57E16AF2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740" y="701040"/>
            <a:ext cx="1871509" cy="174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B68F54-F4FE-7E84-5E20-3979FC6129D6}"/>
              </a:ext>
            </a:extLst>
          </p:cNvPr>
          <p:cNvSpPr txBox="1"/>
          <p:nvPr/>
        </p:nvSpPr>
        <p:spPr>
          <a:xfrm>
            <a:off x="4668520" y="1418371"/>
            <a:ext cx="10871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Oculus Rift</a:t>
            </a: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ru-RU" dirty="0"/>
          </a:p>
        </p:txBody>
      </p:sp>
      <p:pic>
        <p:nvPicPr>
          <p:cNvPr id="3078" name="Picture 6" descr="Система VR Oculus Quest 2 - 128 GB, контроллер движений, белый">
            <a:extLst>
              <a:ext uri="{FF2B5EF4-FFF2-40B4-BE49-F238E27FC236}">
                <a16:creationId xmlns:a16="http://schemas.microsoft.com/office/drawing/2014/main" id="{1857BDAF-D929-B926-CBE9-75B5EB9D4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720" y="2682240"/>
            <a:ext cx="2226654" cy="17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6DB127-9519-1CEC-2A42-29FC212FA477}"/>
              </a:ext>
            </a:extLst>
          </p:cNvPr>
          <p:cNvSpPr txBox="1"/>
          <p:nvPr/>
        </p:nvSpPr>
        <p:spPr>
          <a:xfrm>
            <a:off x="6572250" y="3379251"/>
            <a:ext cx="1195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Oculus Quest</a:t>
            </a: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63"/>
          <p:cNvSpPr txBox="1">
            <a:spLocks noGrp="1"/>
          </p:cNvSpPr>
          <p:nvPr>
            <p:ph type="title"/>
          </p:nvPr>
        </p:nvSpPr>
        <p:spPr>
          <a:xfrm>
            <a:off x="713225" y="56460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Другие компании</a:t>
            </a:r>
            <a:endParaRPr dirty="0"/>
          </a:p>
        </p:txBody>
      </p:sp>
      <p:sp>
        <p:nvSpPr>
          <p:cNvPr id="1058" name="Google Shape;1058;p63">
            <a:hlinkClick r:id="" action="ppaction://hlinkshowjump?jump=previousslide"/>
          </p:cNvPr>
          <p:cNvSpPr/>
          <p:nvPr/>
        </p:nvSpPr>
        <p:spPr>
          <a:xfrm>
            <a:off x="161479" y="4704502"/>
            <a:ext cx="369000" cy="369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&lt;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59" name="Google Shape;1059;p63">
            <a:hlinkClick r:id="" action="ppaction://hlinkshowjump?jump=nextslide"/>
          </p:cNvPr>
          <p:cNvSpPr/>
          <p:nvPr/>
        </p:nvSpPr>
        <p:spPr>
          <a:xfrm flipH="1">
            <a:off x="8609914" y="4704502"/>
            <a:ext cx="369000" cy="369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&gt;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1060" name="Google Shape;1060;p63"/>
          <p:cNvGraphicFramePr/>
          <p:nvPr>
            <p:extLst>
              <p:ext uri="{D42A27DB-BD31-4B8C-83A1-F6EECF244321}">
                <p14:modId xmlns:p14="http://schemas.microsoft.com/office/powerpoint/2010/main" val="4086419694"/>
              </p:ext>
            </p:extLst>
          </p:nvPr>
        </p:nvGraphicFramePr>
        <p:xfrm>
          <a:off x="862950" y="1278107"/>
          <a:ext cx="7418100" cy="3718440"/>
        </p:xfrm>
        <a:graphic>
          <a:graphicData uri="http://schemas.openxmlformats.org/drawingml/2006/table">
            <a:tbl>
              <a:tblPr>
                <a:noFill/>
                <a:tableStyleId>{3851E1B1-50E2-48B3-A76C-7261217597C8}</a:tableStyleId>
              </a:tblPr>
              <a:tblGrid>
                <a:gridCol w="279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2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Magic</a:t>
                      </a: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Leap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Magic Leap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, разработчик устройства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Magic Leap One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, использует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OpenCV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 для компьютерного зрения и отслеживания объектов в реальном времени.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Google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Google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 использует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OpenCV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 в различных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AR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 и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VR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 проектах, включая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ARCore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 (для мобильной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AR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) и разработку устройства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Google Glass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DM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Samsung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Samsung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 использует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OpenCV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 в своих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VR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-устройствах, таких как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Samsung Gear VR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, для обработки изображений и данных с камер.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HTC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HTC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Vive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, популярный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VR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-гарнитур, использует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OpenCV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 для определения положения и движений виртуальных ручек и контроллеров.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DM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9"/>
          <p:cNvSpPr txBox="1">
            <a:spLocks noGrp="1"/>
          </p:cNvSpPr>
          <p:nvPr>
            <p:ph type="title"/>
          </p:nvPr>
        </p:nvSpPr>
        <p:spPr>
          <a:xfrm>
            <a:off x="3227825" y="1933125"/>
            <a:ext cx="5067600" cy="18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4800" dirty="0"/>
              <a:t>Рынок и ЦА</a:t>
            </a:r>
            <a:br>
              <a:rPr lang="ru-RU" sz="4800" dirty="0"/>
            </a:br>
            <a:endParaRPr lang="en-GB" sz="4800" dirty="0"/>
          </a:p>
        </p:txBody>
      </p:sp>
      <p:sp>
        <p:nvSpPr>
          <p:cNvPr id="368" name="Google Shape;368;p39"/>
          <p:cNvSpPr txBox="1">
            <a:spLocks noGrp="1"/>
          </p:cNvSpPr>
          <p:nvPr>
            <p:ph type="title" idx="2"/>
          </p:nvPr>
        </p:nvSpPr>
        <p:spPr>
          <a:xfrm>
            <a:off x="713224" y="840200"/>
            <a:ext cx="1430535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370" name="Google Shape;370;p39"/>
          <p:cNvCxnSpPr/>
          <p:nvPr/>
        </p:nvCxnSpPr>
        <p:spPr>
          <a:xfrm>
            <a:off x="2744125" y="-5700"/>
            <a:ext cx="0" cy="515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1" name="Google Shape;371;p39">
            <a:hlinkClick r:id="" action="ppaction://hlinkshowjump?jump=previousslide"/>
          </p:cNvPr>
          <p:cNvSpPr/>
          <p:nvPr/>
        </p:nvSpPr>
        <p:spPr>
          <a:xfrm>
            <a:off x="161479" y="4704502"/>
            <a:ext cx="369000" cy="369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&lt;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72" name="Google Shape;372;p39">
            <a:hlinkClick r:id="" action="ppaction://hlinkshowjump?jump=nextslide"/>
          </p:cNvPr>
          <p:cNvSpPr/>
          <p:nvPr/>
        </p:nvSpPr>
        <p:spPr>
          <a:xfrm flipH="1">
            <a:off x="8609914" y="4704502"/>
            <a:ext cx="369000" cy="369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&gt;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4152964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8"/>
          <p:cNvSpPr txBox="1">
            <a:spLocks noGrp="1"/>
          </p:cNvSpPr>
          <p:nvPr>
            <p:ph type="title"/>
          </p:nvPr>
        </p:nvSpPr>
        <p:spPr>
          <a:xfrm>
            <a:off x="713225" y="564605"/>
            <a:ext cx="194869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dirty="0"/>
          </a:p>
        </p:txBody>
      </p:sp>
      <p:sp>
        <p:nvSpPr>
          <p:cNvPr id="720" name="Google Shape;720;p58">
            <a:hlinkClick r:id="" action="ppaction://hlinkshowjump?jump=previousslide"/>
          </p:cNvPr>
          <p:cNvSpPr/>
          <p:nvPr/>
        </p:nvSpPr>
        <p:spPr>
          <a:xfrm>
            <a:off x="161479" y="4704502"/>
            <a:ext cx="369000" cy="369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&lt;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1" name="Google Shape;721;p58">
            <a:hlinkClick r:id="" action="ppaction://hlinkshowjump?jump=nextslide"/>
          </p:cNvPr>
          <p:cNvSpPr/>
          <p:nvPr/>
        </p:nvSpPr>
        <p:spPr>
          <a:xfrm flipH="1">
            <a:off x="8609914" y="4704502"/>
            <a:ext cx="369000" cy="369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&gt;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C03D9A-E1D0-A741-A377-01BCA8AB90BD}"/>
              </a:ext>
            </a:extLst>
          </p:cNvPr>
          <p:cNvSpPr txBox="1"/>
          <p:nvPr/>
        </p:nvSpPr>
        <p:spPr>
          <a:xfrm>
            <a:off x="530479" y="1217737"/>
            <a:ext cx="4610100" cy="773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Поколение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</a:t>
            </a: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увлекающееся современными компьютерными играми и информационными технологиями.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A41089-B706-D728-7C2F-286DFA653450}"/>
              </a:ext>
            </a:extLst>
          </p:cNvPr>
          <p:cNvSpPr txBox="1"/>
          <p:nvPr/>
        </p:nvSpPr>
        <p:spPr>
          <a:xfrm>
            <a:off x="471170" y="586795"/>
            <a:ext cx="46101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500" b="1" dirty="0">
                <a:solidFill>
                  <a:schemeClr val="dk1"/>
                </a:solidFill>
                <a:latin typeface="Manrope"/>
                <a:sym typeface="Manrope"/>
              </a:rPr>
              <a:t>ЦА</a:t>
            </a:r>
            <a:endParaRPr lang="ru-RU" sz="3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E26E1-5571-2E69-5D71-64436AF2002C}"/>
              </a:ext>
            </a:extLst>
          </p:cNvPr>
          <p:cNvSpPr txBox="1"/>
          <p:nvPr/>
        </p:nvSpPr>
        <p:spPr>
          <a:xfrm>
            <a:off x="471170" y="1991410"/>
            <a:ext cx="182245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500" b="1" dirty="0">
                <a:solidFill>
                  <a:schemeClr val="dk1"/>
                </a:solidFill>
                <a:latin typeface="Manrope"/>
              </a:rPr>
              <a:t>Рынок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ED039A-BB62-9DD8-B113-E7270DAB32E0}"/>
              </a:ext>
            </a:extLst>
          </p:cNvPr>
          <p:cNvSpPr txBox="1"/>
          <p:nvPr/>
        </p:nvSpPr>
        <p:spPr>
          <a:xfrm>
            <a:off x="471170" y="2628871"/>
            <a:ext cx="46101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Рынок компьютерных игр достигает многомиллиардные обороты. </a:t>
            </a:r>
          </a:p>
          <a:p>
            <a:r>
              <a:rPr lang="ru-RU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Число геймеров растет (2,5 млрд игроков в 2019 г.)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ru-RU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 оценкам </a:t>
            </a:r>
            <a:r>
              <a:rPr lang="ru-RU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Newzoo</a:t>
            </a:r>
            <a:r>
              <a:rPr lang="ru-RU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рынок рос в среднем на 11% в год и в 2019 г. достиг отметки в 152 млрд долл., обогнав кино- и музыкальной индустриях, чей суммарный объем рынков составил всего 62 млрд долл.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0730-4B76-3982-034C-6E780EFD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Рынок и ЦА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AD7FD1-4CFA-5067-E4DA-56AC173FD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85" y="1463512"/>
            <a:ext cx="3551555" cy="22164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597501-91A0-4D6D-1A0A-3593B222D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159" y="1413737"/>
            <a:ext cx="3551555" cy="23160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97CEC1-7FC2-545B-65F3-8D3C5EB9CFA0}"/>
              </a:ext>
            </a:extLst>
          </p:cNvPr>
          <p:cNvSpPr txBox="1"/>
          <p:nvPr/>
        </p:nvSpPr>
        <p:spPr>
          <a:xfrm>
            <a:off x="502285" y="3679988"/>
            <a:ext cx="35515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1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Доходы индустрии цифровых игр во всем мире в 2020 году по категориям игр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10CC17-A71A-7F13-ED69-B12DC2D7313F}"/>
              </a:ext>
            </a:extLst>
          </p:cNvPr>
          <p:cNvSpPr txBox="1"/>
          <p:nvPr/>
        </p:nvSpPr>
        <p:spPr>
          <a:xfrm>
            <a:off x="4836158" y="3729763"/>
            <a:ext cx="35515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1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Годовой доход, полученный </a:t>
            </a:r>
            <a:r>
              <a:rPr lang="ru-RU" sz="11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Pokémon</a:t>
            </a:r>
            <a:r>
              <a:rPr lang="ru-RU" sz="11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GO по всему миру с 2016 по 2023 год с начала года.</a:t>
            </a:r>
          </a:p>
        </p:txBody>
      </p:sp>
    </p:spTree>
    <p:extLst>
      <p:ext uri="{BB962C8B-B14F-4D97-AF65-F5344CB8AC3E}">
        <p14:creationId xmlns:p14="http://schemas.microsoft.com/office/powerpoint/2010/main" val="4139995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65"/>
          <p:cNvSpPr/>
          <p:nvPr/>
        </p:nvSpPr>
        <p:spPr>
          <a:xfrm>
            <a:off x="7900625" y="1482575"/>
            <a:ext cx="489300" cy="489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65"/>
          <p:cNvSpPr txBox="1">
            <a:spLocks noGrp="1"/>
          </p:cNvSpPr>
          <p:nvPr>
            <p:ph type="title"/>
          </p:nvPr>
        </p:nvSpPr>
        <p:spPr>
          <a:xfrm>
            <a:off x="530479" y="18498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Код и демонстрация</a:t>
            </a:r>
            <a:endParaRPr dirty="0"/>
          </a:p>
        </p:txBody>
      </p:sp>
      <p:sp>
        <p:nvSpPr>
          <p:cNvPr id="1084" name="Google Shape;1084;p65">
            <a:hlinkClick r:id="" action="ppaction://hlinkshowjump?jump=previousslide"/>
          </p:cNvPr>
          <p:cNvSpPr/>
          <p:nvPr/>
        </p:nvSpPr>
        <p:spPr>
          <a:xfrm>
            <a:off x="161479" y="4704502"/>
            <a:ext cx="369000" cy="369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&lt;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85" name="Google Shape;1085;p65">
            <a:hlinkClick r:id="" action="ppaction://hlinkshowjump?jump=nextslide"/>
          </p:cNvPr>
          <p:cNvSpPr/>
          <p:nvPr/>
        </p:nvSpPr>
        <p:spPr>
          <a:xfrm flipH="1">
            <a:off x="8609914" y="4704502"/>
            <a:ext cx="369000" cy="369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&gt;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68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Вопросы</a:t>
            </a:r>
            <a:endParaRPr dirty="0"/>
          </a:p>
        </p:txBody>
      </p:sp>
      <p:sp>
        <p:nvSpPr>
          <p:cNvPr id="1173" name="Google Shape;1173;p68">
            <a:hlinkClick r:id="" action="ppaction://hlinkshowjump?jump=previousslide"/>
          </p:cNvPr>
          <p:cNvSpPr/>
          <p:nvPr/>
        </p:nvSpPr>
        <p:spPr>
          <a:xfrm>
            <a:off x="163283" y="4704502"/>
            <a:ext cx="369000" cy="369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&lt;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74" name="Google Shape;1174;p68">
            <a:hlinkClick r:id="" action="ppaction://hlinkshowjump?jump=nextslide"/>
          </p:cNvPr>
          <p:cNvSpPr/>
          <p:nvPr/>
        </p:nvSpPr>
        <p:spPr>
          <a:xfrm flipH="1">
            <a:off x="8611717" y="4704502"/>
            <a:ext cx="369000" cy="369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&gt;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69"/>
          <p:cNvSpPr txBox="1">
            <a:spLocks noGrp="1"/>
          </p:cNvSpPr>
          <p:nvPr>
            <p:ph type="title"/>
          </p:nvPr>
        </p:nvSpPr>
        <p:spPr>
          <a:xfrm>
            <a:off x="2855856" y="677525"/>
            <a:ext cx="49533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Спасибо!</a:t>
            </a:r>
            <a:endParaRPr dirty="0"/>
          </a:p>
        </p:txBody>
      </p:sp>
      <p:sp>
        <p:nvSpPr>
          <p:cNvPr id="1180" name="Google Shape;1180;p69"/>
          <p:cNvSpPr txBox="1">
            <a:spLocks noGrp="1"/>
          </p:cNvSpPr>
          <p:nvPr>
            <p:ph type="subTitle" idx="1"/>
          </p:nvPr>
        </p:nvSpPr>
        <p:spPr>
          <a:xfrm>
            <a:off x="2855856" y="1689050"/>
            <a:ext cx="4953300" cy="11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DM Sans Medium"/>
                <a:ea typeface="DM Sans Medium"/>
                <a:cs typeface="DM Sans Medium"/>
                <a:sym typeface="DM Sans Medium"/>
              </a:rPr>
              <a:t>Вопросы будут, пишите на</a:t>
            </a:r>
            <a:endParaRPr sz="1600" dirty="0"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mohammedswelem13@gmail.com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+7 900 485 27 95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https://github.com/Mukhammed-Abu-Suveilim/ComputerVision</a:t>
            </a:r>
            <a:endParaRPr sz="1200" dirty="0"/>
          </a:p>
        </p:txBody>
      </p:sp>
      <p:sp>
        <p:nvSpPr>
          <p:cNvPr id="1181" name="Google Shape;1181;p69"/>
          <p:cNvSpPr txBox="1"/>
          <p:nvPr/>
        </p:nvSpPr>
        <p:spPr>
          <a:xfrm>
            <a:off x="2855856" y="4125850"/>
            <a:ext cx="49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Please keep this slide for attribution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82" name="Google Shape;1182;p69">
            <a:hlinkClick r:id="" action="ppaction://hlinkshowjump?jump=previousslide"/>
          </p:cNvPr>
          <p:cNvSpPr/>
          <p:nvPr/>
        </p:nvSpPr>
        <p:spPr>
          <a:xfrm>
            <a:off x="161479" y="4704502"/>
            <a:ext cx="369000" cy="369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&lt;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83" name="Google Shape;1183;p69">
            <a:hlinkClick r:id="" action="ppaction://hlinkshowjump?jump=nextslide"/>
          </p:cNvPr>
          <p:cNvSpPr/>
          <p:nvPr/>
        </p:nvSpPr>
        <p:spPr>
          <a:xfrm flipH="1">
            <a:off x="8609914" y="4704502"/>
            <a:ext cx="369000" cy="369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&gt;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" name="Google Shape;6476;p85">
            <a:extLst>
              <a:ext uri="{FF2B5EF4-FFF2-40B4-BE49-F238E27FC236}">
                <a16:creationId xmlns:a16="http://schemas.microsoft.com/office/drawing/2014/main" id="{7CA44220-E658-19B0-80F3-EC77B321F540}"/>
              </a:ext>
            </a:extLst>
          </p:cNvPr>
          <p:cNvGrpSpPr/>
          <p:nvPr/>
        </p:nvGrpSpPr>
        <p:grpSpPr>
          <a:xfrm>
            <a:off x="4586912" y="2991848"/>
            <a:ext cx="353645" cy="353888"/>
            <a:chOff x="-35839800" y="3561025"/>
            <a:chExt cx="291450" cy="291650"/>
          </a:xfrm>
        </p:grpSpPr>
        <p:sp>
          <p:nvSpPr>
            <p:cNvPr id="3" name="Google Shape;6477;p85">
              <a:extLst>
                <a:ext uri="{FF2B5EF4-FFF2-40B4-BE49-F238E27FC236}">
                  <a16:creationId xmlns:a16="http://schemas.microsoft.com/office/drawing/2014/main" id="{6EE20D9F-EDFF-1BA4-65AA-CE809E0E8612}"/>
                </a:ext>
              </a:extLst>
            </p:cNvPr>
            <p:cNvSpPr/>
            <p:nvPr/>
          </p:nvSpPr>
          <p:spPr>
            <a:xfrm>
              <a:off x="-35772850" y="3612425"/>
              <a:ext cx="155200" cy="142575"/>
            </a:xfrm>
            <a:custGeom>
              <a:avLst/>
              <a:gdLst/>
              <a:ahLst/>
              <a:cxnLst/>
              <a:rect l="l" t="t" r="r" b="b"/>
              <a:pathLst>
                <a:path w="6208" h="5703" extrusionOk="0">
                  <a:moveTo>
                    <a:pt x="3088" y="693"/>
                  </a:moveTo>
                  <a:cubicBezTo>
                    <a:pt x="3655" y="693"/>
                    <a:pt x="4128" y="1166"/>
                    <a:pt x="4128" y="1733"/>
                  </a:cubicBezTo>
                  <a:cubicBezTo>
                    <a:pt x="4128" y="2174"/>
                    <a:pt x="3844" y="2552"/>
                    <a:pt x="3466" y="2710"/>
                  </a:cubicBezTo>
                  <a:lnTo>
                    <a:pt x="3466" y="3119"/>
                  </a:lnTo>
                  <a:cubicBezTo>
                    <a:pt x="3466" y="3308"/>
                    <a:pt x="3309" y="3466"/>
                    <a:pt x="3088" y="3466"/>
                  </a:cubicBezTo>
                  <a:cubicBezTo>
                    <a:pt x="2899" y="3466"/>
                    <a:pt x="2742" y="3308"/>
                    <a:pt x="2742" y="3119"/>
                  </a:cubicBezTo>
                  <a:lnTo>
                    <a:pt x="2742" y="2710"/>
                  </a:lnTo>
                  <a:cubicBezTo>
                    <a:pt x="2742" y="2426"/>
                    <a:pt x="2931" y="2174"/>
                    <a:pt x="3214" y="2080"/>
                  </a:cubicBezTo>
                  <a:cubicBezTo>
                    <a:pt x="3340" y="2048"/>
                    <a:pt x="3466" y="1891"/>
                    <a:pt x="3466" y="1765"/>
                  </a:cubicBezTo>
                  <a:cubicBezTo>
                    <a:pt x="3466" y="1576"/>
                    <a:pt x="3309" y="1418"/>
                    <a:pt x="3088" y="1418"/>
                  </a:cubicBezTo>
                  <a:cubicBezTo>
                    <a:pt x="2899" y="1418"/>
                    <a:pt x="2742" y="1576"/>
                    <a:pt x="2742" y="1765"/>
                  </a:cubicBezTo>
                  <a:cubicBezTo>
                    <a:pt x="2742" y="1954"/>
                    <a:pt x="2584" y="2111"/>
                    <a:pt x="2395" y="2111"/>
                  </a:cubicBezTo>
                  <a:cubicBezTo>
                    <a:pt x="2206" y="2111"/>
                    <a:pt x="2049" y="1954"/>
                    <a:pt x="2049" y="1765"/>
                  </a:cubicBezTo>
                  <a:cubicBezTo>
                    <a:pt x="2080" y="1166"/>
                    <a:pt x="2553" y="693"/>
                    <a:pt x="3088" y="693"/>
                  </a:cubicBezTo>
                  <a:close/>
                  <a:moveTo>
                    <a:pt x="3088" y="3781"/>
                  </a:moveTo>
                  <a:cubicBezTo>
                    <a:pt x="3309" y="3781"/>
                    <a:pt x="3466" y="3938"/>
                    <a:pt x="3466" y="4127"/>
                  </a:cubicBezTo>
                  <a:cubicBezTo>
                    <a:pt x="3466" y="4317"/>
                    <a:pt x="3309" y="4474"/>
                    <a:pt x="3088" y="4474"/>
                  </a:cubicBezTo>
                  <a:cubicBezTo>
                    <a:pt x="2899" y="4474"/>
                    <a:pt x="2742" y="4317"/>
                    <a:pt x="2742" y="4127"/>
                  </a:cubicBezTo>
                  <a:cubicBezTo>
                    <a:pt x="2742" y="3938"/>
                    <a:pt x="2899" y="3781"/>
                    <a:pt x="3088" y="3781"/>
                  </a:cubicBezTo>
                  <a:close/>
                  <a:moveTo>
                    <a:pt x="347" y="0"/>
                  </a:moveTo>
                  <a:cubicBezTo>
                    <a:pt x="158" y="32"/>
                    <a:pt x="1" y="189"/>
                    <a:pt x="1" y="347"/>
                  </a:cubicBezTo>
                  <a:lnTo>
                    <a:pt x="1" y="5010"/>
                  </a:lnTo>
                  <a:lnTo>
                    <a:pt x="694" y="5703"/>
                  </a:lnTo>
                  <a:cubicBezTo>
                    <a:pt x="1371" y="5088"/>
                    <a:pt x="2238" y="4781"/>
                    <a:pt x="3104" y="4781"/>
                  </a:cubicBezTo>
                  <a:cubicBezTo>
                    <a:pt x="3970" y="4781"/>
                    <a:pt x="4837" y="5088"/>
                    <a:pt x="5514" y="5703"/>
                  </a:cubicBezTo>
                  <a:lnTo>
                    <a:pt x="6207" y="5010"/>
                  </a:lnTo>
                  <a:lnTo>
                    <a:pt x="6207" y="347"/>
                  </a:lnTo>
                  <a:cubicBezTo>
                    <a:pt x="6207" y="158"/>
                    <a:pt x="6050" y="0"/>
                    <a:pt x="58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6478;p85">
              <a:extLst>
                <a:ext uri="{FF2B5EF4-FFF2-40B4-BE49-F238E27FC236}">
                  <a16:creationId xmlns:a16="http://schemas.microsoft.com/office/drawing/2014/main" id="{F8C65E70-3ED1-2D1E-B2CD-9619E1205710}"/>
                </a:ext>
              </a:extLst>
            </p:cNvPr>
            <p:cNvSpPr/>
            <p:nvPr/>
          </p:nvSpPr>
          <p:spPr>
            <a:xfrm>
              <a:off x="-35621625" y="3694325"/>
              <a:ext cx="73275" cy="143375"/>
            </a:xfrm>
            <a:custGeom>
              <a:avLst/>
              <a:gdLst/>
              <a:ahLst/>
              <a:cxnLst/>
              <a:rect l="l" t="t" r="r" b="b"/>
              <a:pathLst>
                <a:path w="2931" h="5735" extrusionOk="0">
                  <a:moveTo>
                    <a:pt x="2931" y="1"/>
                  </a:moveTo>
                  <a:lnTo>
                    <a:pt x="1" y="2899"/>
                  </a:lnTo>
                  <a:lnTo>
                    <a:pt x="2805" y="5735"/>
                  </a:lnTo>
                  <a:cubicBezTo>
                    <a:pt x="2868" y="5609"/>
                    <a:pt x="2931" y="5451"/>
                    <a:pt x="2931" y="5294"/>
                  </a:cubicBezTo>
                  <a:lnTo>
                    <a:pt x="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479;p85">
              <a:extLst>
                <a:ext uri="{FF2B5EF4-FFF2-40B4-BE49-F238E27FC236}">
                  <a16:creationId xmlns:a16="http://schemas.microsoft.com/office/drawing/2014/main" id="{3AF37BDB-EAF2-598A-EED9-4E5BAE041DAD}"/>
                </a:ext>
              </a:extLst>
            </p:cNvPr>
            <p:cNvSpPr/>
            <p:nvPr/>
          </p:nvSpPr>
          <p:spPr>
            <a:xfrm>
              <a:off x="-35827200" y="3748675"/>
              <a:ext cx="263100" cy="104000"/>
            </a:xfrm>
            <a:custGeom>
              <a:avLst/>
              <a:gdLst/>
              <a:ahLst/>
              <a:cxnLst/>
              <a:rect l="l" t="t" r="r" b="b"/>
              <a:pathLst>
                <a:path w="10524" h="4160" extrusionOk="0">
                  <a:moveTo>
                    <a:pt x="5235" y="1"/>
                  </a:moveTo>
                  <a:cubicBezTo>
                    <a:pt x="4482" y="1"/>
                    <a:pt x="3734" y="284"/>
                    <a:pt x="3183" y="851"/>
                  </a:cubicBezTo>
                  <a:lnTo>
                    <a:pt x="1" y="4033"/>
                  </a:lnTo>
                  <a:cubicBezTo>
                    <a:pt x="158" y="4128"/>
                    <a:pt x="316" y="4159"/>
                    <a:pt x="473" y="4159"/>
                  </a:cubicBezTo>
                  <a:lnTo>
                    <a:pt x="10082" y="4159"/>
                  </a:lnTo>
                  <a:cubicBezTo>
                    <a:pt x="10240" y="4159"/>
                    <a:pt x="10398" y="4128"/>
                    <a:pt x="10524" y="4033"/>
                  </a:cubicBezTo>
                  <a:lnTo>
                    <a:pt x="7310" y="851"/>
                  </a:lnTo>
                  <a:cubicBezTo>
                    <a:pt x="6743" y="284"/>
                    <a:pt x="5987" y="1"/>
                    <a:pt x="52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480;p85">
              <a:extLst>
                <a:ext uri="{FF2B5EF4-FFF2-40B4-BE49-F238E27FC236}">
                  <a16:creationId xmlns:a16="http://schemas.microsoft.com/office/drawing/2014/main" id="{1AED2816-6CC4-C4BA-4700-B5C80B0C55CD}"/>
                </a:ext>
              </a:extLst>
            </p:cNvPr>
            <p:cNvSpPr/>
            <p:nvPr/>
          </p:nvSpPr>
          <p:spPr>
            <a:xfrm>
              <a:off x="-35831925" y="3635275"/>
              <a:ext cx="41775" cy="85075"/>
            </a:xfrm>
            <a:custGeom>
              <a:avLst/>
              <a:gdLst/>
              <a:ahLst/>
              <a:cxnLst/>
              <a:rect l="l" t="t" r="r" b="b"/>
              <a:pathLst>
                <a:path w="1671" h="3403" extrusionOk="0">
                  <a:moveTo>
                    <a:pt x="1671" y="0"/>
                  </a:moveTo>
                  <a:lnTo>
                    <a:pt x="1" y="1701"/>
                  </a:lnTo>
                  <a:lnTo>
                    <a:pt x="1671" y="3403"/>
                  </a:lnTo>
                  <a:lnTo>
                    <a:pt x="16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481;p85">
              <a:extLst>
                <a:ext uri="{FF2B5EF4-FFF2-40B4-BE49-F238E27FC236}">
                  <a16:creationId xmlns:a16="http://schemas.microsoft.com/office/drawing/2014/main" id="{8FF22334-ED04-6601-CF76-056A41F5BC27}"/>
                </a:ext>
              </a:extLst>
            </p:cNvPr>
            <p:cNvSpPr/>
            <p:nvPr/>
          </p:nvSpPr>
          <p:spPr>
            <a:xfrm>
              <a:off x="-35601150" y="3635275"/>
              <a:ext cx="43350" cy="85075"/>
            </a:xfrm>
            <a:custGeom>
              <a:avLst/>
              <a:gdLst/>
              <a:ahLst/>
              <a:cxnLst/>
              <a:rect l="l" t="t" r="r" b="b"/>
              <a:pathLst>
                <a:path w="1734" h="3403" extrusionOk="0">
                  <a:moveTo>
                    <a:pt x="1" y="0"/>
                  </a:moveTo>
                  <a:lnTo>
                    <a:pt x="1" y="3403"/>
                  </a:lnTo>
                  <a:lnTo>
                    <a:pt x="1734" y="17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482;p85">
              <a:extLst>
                <a:ext uri="{FF2B5EF4-FFF2-40B4-BE49-F238E27FC236}">
                  <a16:creationId xmlns:a16="http://schemas.microsoft.com/office/drawing/2014/main" id="{CD9BF84E-F7E1-1CC5-1CBB-919427429325}"/>
                </a:ext>
              </a:extLst>
            </p:cNvPr>
            <p:cNvSpPr/>
            <p:nvPr/>
          </p:nvSpPr>
          <p:spPr>
            <a:xfrm>
              <a:off x="-35750000" y="3561025"/>
              <a:ext cx="111075" cy="35675"/>
            </a:xfrm>
            <a:custGeom>
              <a:avLst/>
              <a:gdLst/>
              <a:ahLst/>
              <a:cxnLst/>
              <a:rect l="l" t="t" r="r" b="b"/>
              <a:pathLst>
                <a:path w="4443" h="1427" extrusionOk="0">
                  <a:moveTo>
                    <a:pt x="2182" y="1"/>
                  </a:moveTo>
                  <a:cubicBezTo>
                    <a:pt x="1686" y="1"/>
                    <a:pt x="1198" y="182"/>
                    <a:pt x="851" y="544"/>
                  </a:cubicBezTo>
                  <a:lnTo>
                    <a:pt x="0" y="1426"/>
                  </a:lnTo>
                  <a:lnTo>
                    <a:pt x="4443" y="1426"/>
                  </a:lnTo>
                  <a:lnTo>
                    <a:pt x="3560" y="544"/>
                  </a:lnTo>
                  <a:cubicBezTo>
                    <a:pt x="3182" y="182"/>
                    <a:pt x="2678" y="1"/>
                    <a:pt x="21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483;p85">
              <a:extLst>
                <a:ext uri="{FF2B5EF4-FFF2-40B4-BE49-F238E27FC236}">
                  <a16:creationId xmlns:a16="http://schemas.microsoft.com/office/drawing/2014/main" id="{34A9EB42-2A47-EEC9-659C-318800971C23}"/>
                </a:ext>
              </a:extLst>
            </p:cNvPr>
            <p:cNvSpPr/>
            <p:nvPr/>
          </p:nvSpPr>
          <p:spPr>
            <a:xfrm>
              <a:off x="-35839800" y="3694325"/>
              <a:ext cx="72500" cy="143375"/>
            </a:xfrm>
            <a:custGeom>
              <a:avLst/>
              <a:gdLst/>
              <a:ahLst/>
              <a:cxnLst/>
              <a:rect l="l" t="t" r="r" b="b"/>
              <a:pathLst>
                <a:path w="2900" h="5735" extrusionOk="0">
                  <a:moveTo>
                    <a:pt x="1" y="1"/>
                  </a:moveTo>
                  <a:lnTo>
                    <a:pt x="1" y="5294"/>
                  </a:lnTo>
                  <a:cubicBezTo>
                    <a:pt x="1" y="5451"/>
                    <a:pt x="32" y="5609"/>
                    <a:pt x="95" y="5735"/>
                  </a:cubicBezTo>
                  <a:lnTo>
                    <a:pt x="2899" y="28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6484;p85">
            <a:extLst>
              <a:ext uri="{FF2B5EF4-FFF2-40B4-BE49-F238E27FC236}">
                <a16:creationId xmlns:a16="http://schemas.microsoft.com/office/drawing/2014/main" id="{29798D76-8A4F-2EAE-E092-117C9FF884FB}"/>
              </a:ext>
            </a:extLst>
          </p:cNvPr>
          <p:cNvSpPr/>
          <p:nvPr/>
        </p:nvSpPr>
        <p:spPr>
          <a:xfrm>
            <a:off x="5730576" y="2992091"/>
            <a:ext cx="355557" cy="353645"/>
          </a:xfrm>
          <a:custGeom>
            <a:avLst/>
            <a:gdLst/>
            <a:ahLst/>
            <a:cxnLst/>
            <a:rect l="l" t="t" r="r" b="b"/>
            <a:pathLst>
              <a:path w="11721" h="11658" extrusionOk="0">
                <a:moveTo>
                  <a:pt x="6144" y="2773"/>
                </a:moveTo>
                <a:cubicBezTo>
                  <a:pt x="7467" y="2868"/>
                  <a:pt x="8570" y="3813"/>
                  <a:pt x="8885" y="5042"/>
                </a:cubicBezTo>
                <a:cubicBezTo>
                  <a:pt x="8917" y="5231"/>
                  <a:pt x="8791" y="5388"/>
                  <a:pt x="8633" y="5483"/>
                </a:cubicBezTo>
                <a:cubicBezTo>
                  <a:pt x="8613" y="5486"/>
                  <a:pt x="8594" y="5487"/>
                  <a:pt x="8575" y="5487"/>
                </a:cubicBezTo>
                <a:cubicBezTo>
                  <a:pt x="8412" y="5487"/>
                  <a:pt x="8277" y="5372"/>
                  <a:pt x="8192" y="5231"/>
                </a:cubicBezTo>
                <a:cubicBezTo>
                  <a:pt x="7972" y="4254"/>
                  <a:pt x="7089" y="3561"/>
                  <a:pt x="6113" y="3466"/>
                </a:cubicBezTo>
                <a:cubicBezTo>
                  <a:pt x="5924" y="3466"/>
                  <a:pt x="5798" y="3277"/>
                  <a:pt x="5798" y="3120"/>
                </a:cubicBezTo>
                <a:cubicBezTo>
                  <a:pt x="5798" y="2868"/>
                  <a:pt x="5955" y="2773"/>
                  <a:pt x="6144" y="2773"/>
                </a:cubicBezTo>
                <a:close/>
                <a:moveTo>
                  <a:pt x="6222" y="1414"/>
                </a:moveTo>
                <a:cubicBezTo>
                  <a:pt x="6238" y="1414"/>
                  <a:pt x="6254" y="1416"/>
                  <a:pt x="6270" y="1418"/>
                </a:cubicBezTo>
                <a:cubicBezTo>
                  <a:pt x="8161" y="1576"/>
                  <a:pt x="9862" y="2962"/>
                  <a:pt x="10240" y="5136"/>
                </a:cubicBezTo>
                <a:cubicBezTo>
                  <a:pt x="10303" y="5325"/>
                  <a:pt x="10177" y="5483"/>
                  <a:pt x="9988" y="5514"/>
                </a:cubicBezTo>
                <a:cubicBezTo>
                  <a:pt x="9960" y="5518"/>
                  <a:pt x="9934" y="5520"/>
                  <a:pt x="9908" y="5520"/>
                </a:cubicBezTo>
                <a:cubicBezTo>
                  <a:pt x="9730" y="5520"/>
                  <a:pt x="9606" y="5424"/>
                  <a:pt x="9578" y="5231"/>
                </a:cubicBezTo>
                <a:cubicBezTo>
                  <a:pt x="9263" y="3466"/>
                  <a:pt x="7846" y="2238"/>
                  <a:pt x="6239" y="2143"/>
                </a:cubicBezTo>
                <a:cubicBezTo>
                  <a:pt x="6050" y="2143"/>
                  <a:pt x="5924" y="1923"/>
                  <a:pt x="5924" y="1765"/>
                </a:cubicBezTo>
                <a:cubicBezTo>
                  <a:pt x="5924" y="1563"/>
                  <a:pt x="6055" y="1414"/>
                  <a:pt x="6222" y="1414"/>
                </a:cubicBezTo>
                <a:close/>
                <a:moveTo>
                  <a:pt x="5907" y="4124"/>
                </a:moveTo>
                <a:cubicBezTo>
                  <a:pt x="5923" y="4124"/>
                  <a:pt x="5939" y="4125"/>
                  <a:pt x="5955" y="4128"/>
                </a:cubicBezTo>
                <a:cubicBezTo>
                  <a:pt x="6680" y="4191"/>
                  <a:pt x="7247" y="4663"/>
                  <a:pt x="7499" y="5325"/>
                </a:cubicBezTo>
                <a:cubicBezTo>
                  <a:pt x="7530" y="5514"/>
                  <a:pt x="7467" y="5672"/>
                  <a:pt x="7247" y="5766"/>
                </a:cubicBezTo>
                <a:cubicBezTo>
                  <a:pt x="7223" y="5770"/>
                  <a:pt x="7199" y="5772"/>
                  <a:pt x="7177" y="5772"/>
                </a:cubicBezTo>
                <a:cubicBezTo>
                  <a:pt x="7019" y="5772"/>
                  <a:pt x="6892" y="5679"/>
                  <a:pt x="6837" y="5514"/>
                </a:cubicBezTo>
                <a:cubicBezTo>
                  <a:pt x="6711" y="5136"/>
                  <a:pt x="6365" y="4852"/>
                  <a:pt x="5924" y="4821"/>
                </a:cubicBezTo>
                <a:cubicBezTo>
                  <a:pt x="5735" y="4821"/>
                  <a:pt x="5609" y="4663"/>
                  <a:pt x="5609" y="4443"/>
                </a:cubicBezTo>
                <a:cubicBezTo>
                  <a:pt x="5609" y="4270"/>
                  <a:pt x="5740" y="4124"/>
                  <a:pt x="5907" y="4124"/>
                </a:cubicBezTo>
                <a:close/>
                <a:moveTo>
                  <a:pt x="3385" y="3199"/>
                </a:moveTo>
                <a:cubicBezTo>
                  <a:pt x="3455" y="3199"/>
                  <a:pt x="3527" y="3225"/>
                  <a:pt x="3592" y="3277"/>
                </a:cubicBezTo>
                <a:lnTo>
                  <a:pt x="4695" y="4096"/>
                </a:lnTo>
                <a:cubicBezTo>
                  <a:pt x="4853" y="4222"/>
                  <a:pt x="4884" y="4411"/>
                  <a:pt x="4790" y="4569"/>
                </a:cubicBezTo>
                <a:lnTo>
                  <a:pt x="4159" y="5388"/>
                </a:lnTo>
                <a:lnTo>
                  <a:pt x="6869" y="7436"/>
                </a:lnTo>
                <a:lnTo>
                  <a:pt x="7499" y="6617"/>
                </a:lnTo>
                <a:cubicBezTo>
                  <a:pt x="7572" y="6525"/>
                  <a:pt x="7667" y="6476"/>
                  <a:pt x="7765" y="6476"/>
                </a:cubicBezTo>
                <a:cubicBezTo>
                  <a:pt x="7835" y="6476"/>
                  <a:pt x="7906" y="6501"/>
                  <a:pt x="7972" y="6554"/>
                </a:cubicBezTo>
                <a:lnTo>
                  <a:pt x="9074" y="7373"/>
                </a:lnTo>
                <a:cubicBezTo>
                  <a:pt x="9232" y="7499"/>
                  <a:pt x="9263" y="7688"/>
                  <a:pt x="9137" y="7845"/>
                </a:cubicBezTo>
                <a:lnTo>
                  <a:pt x="8507" y="8665"/>
                </a:lnTo>
                <a:cubicBezTo>
                  <a:pt x="8225" y="9022"/>
                  <a:pt x="7819" y="9211"/>
                  <a:pt x="7403" y="9211"/>
                </a:cubicBezTo>
                <a:cubicBezTo>
                  <a:pt x="7123" y="9211"/>
                  <a:pt x="6839" y="9126"/>
                  <a:pt x="6585" y="8948"/>
                </a:cubicBezTo>
                <a:lnTo>
                  <a:pt x="2773" y="6081"/>
                </a:lnTo>
                <a:cubicBezTo>
                  <a:pt x="2143" y="5672"/>
                  <a:pt x="2017" y="4821"/>
                  <a:pt x="2490" y="4191"/>
                </a:cubicBezTo>
                <a:lnTo>
                  <a:pt x="3120" y="3340"/>
                </a:lnTo>
                <a:cubicBezTo>
                  <a:pt x="3193" y="3248"/>
                  <a:pt x="3288" y="3199"/>
                  <a:pt x="3385" y="3199"/>
                </a:cubicBezTo>
                <a:close/>
                <a:moveTo>
                  <a:pt x="5829" y="1"/>
                </a:moveTo>
                <a:cubicBezTo>
                  <a:pt x="2647" y="1"/>
                  <a:pt x="1" y="2647"/>
                  <a:pt x="1" y="5829"/>
                </a:cubicBezTo>
                <a:cubicBezTo>
                  <a:pt x="64" y="9011"/>
                  <a:pt x="2647" y="11658"/>
                  <a:pt x="5892" y="11658"/>
                </a:cubicBezTo>
                <a:cubicBezTo>
                  <a:pt x="6900" y="11658"/>
                  <a:pt x="7940" y="11374"/>
                  <a:pt x="8822" y="10838"/>
                </a:cubicBezTo>
                <a:lnTo>
                  <a:pt x="11248" y="11626"/>
                </a:lnTo>
                <a:cubicBezTo>
                  <a:pt x="11272" y="11634"/>
                  <a:pt x="11299" y="11638"/>
                  <a:pt x="11329" y="11638"/>
                </a:cubicBezTo>
                <a:cubicBezTo>
                  <a:pt x="11417" y="11638"/>
                  <a:pt x="11524" y="11602"/>
                  <a:pt x="11595" y="11531"/>
                </a:cubicBezTo>
                <a:cubicBezTo>
                  <a:pt x="11658" y="11468"/>
                  <a:pt x="11721" y="11311"/>
                  <a:pt x="11658" y="11185"/>
                </a:cubicBezTo>
                <a:lnTo>
                  <a:pt x="10838" y="8791"/>
                </a:lnTo>
                <a:cubicBezTo>
                  <a:pt x="11406" y="7877"/>
                  <a:pt x="11658" y="6869"/>
                  <a:pt x="11658" y="5829"/>
                </a:cubicBezTo>
                <a:cubicBezTo>
                  <a:pt x="11658" y="2647"/>
                  <a:pt x="9043" y="1"/>
                  <a:pt x="58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"/>
          <p:cNvSpPr txBox="1">
            <a:spLocks noGrp="1"/>
          </p:cNvSpPr>
          <p:nvPr>
            <p:ph type="title"/>
          </p:nvPr>
        </p:nvSpPr>
        <p:spPr>
          <a:xfrm>
            <a:off x="2881675" y="153758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Команда</a:t>
            </a:r>
            <a:endParaRPr dirty="0"/>
          </a:p>
        </p:txBody>
      </p:sp>
      <p:sp>
        <p:nvSpPr>
          <p:cNvPr id="360" name="Google Shape;360;p38"/>
          <p:cNvSpPr txBox="1">
            <a:spLocks noGrp="1"/>
          </p:cNvSpPr>
          <p:nvPr>
            <p:ph type="subTitle" idx="1"/>
          </p:nvPr>
        </p:nvSpPr>
        <p:spPr>
          <a:xfrm>
            <a:off x="2881675" y="2699012"/>
            <a:ext cx="4872900" cy="1102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1) Сироджиддинов Камолиддин Джамолиддинович;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2) Озьяс Стев Икнэль Дани;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3) Абу Сувейлим Мухаммед Мунифович.  </a:t>
            </a:r>
          </a:p>
        </p:txBody>
      </p:sp>
      <p:sp>
        <p:nvSpPr>
          <p:cNvPr id="361" name="Google Shape;361;p38">
            <a:hlinkClick r:id="" action="ppaction://hlinkshowjump?jump=previousslide"/>
          </p:cNvPr>
          <p:cNvSpPr/>
          <p:nvPr/>
        </p:nvSpPr>
        <p:spPr>
          <a:xfrm>
            <a:off x="161479" y="4704502"/>
            <a:ext cx="369000" cy="369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&lt;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2" name="Google Shape;362;p38">
            <a:hlinkClick r:id="" action="ppaction://hlinkshowjump?jump=nextslide"/>
          </p:cNvPr>
          <p:cNvSpPr/>
          <p:nvPr/>
        </p:nvSpPr>
        <p:spPr>
          <a:xfrm flipH="1">
            <a:off x="8609914" y="4704502"/>
            <a:ext cx="369000" cy="369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&gt;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9"/>
          <p:cNvSpPr txBox="1">
            <a:spLocks noGrp="1"/>
          </p:cNvSpPr>
          <p:nvPr>
            <p:ph type="title"/>
          </p:nvPr>
        </p:nvSpPr>
        <p:spPr>
          <a:xfrm>
            <a:off x="3227825" y="1933125"/>
            <a:ext cx="5067600" cy="18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dirty="0"/>
              <a:t>Библиотеки</a:t>
            </a:r>
            <a:br>
              <a:rPr lang="ru-RU" dirty="0"/>
            </a:br>
            <a:endParaRPr lang="en-GB" dirty="0"/>
          </a:p>
        </p:txBody>
      </p:sp>
      <p:sp>
        <p:nvSpPr>
          <p:cNvPr id="368" name="Google Shape;368;p39"/>
          <p:cNvSpPr txBox="1">
            <a:spLocks noGrp="1"/>
          </p:cNvSpPr>
          <p:nvPr>
            <p:ph type="title" idx="2"/>
          </p:nvPr>
        </p:nvSpPr>
        <p:spPr>
          <a:xfrm>
            <a:off x="713225" y="840200"/>
            <a:ext cx="12255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370" name="Google Shape;370;p39"/>
          <p:cNvCxnSpPr/>
          <p:nvPr/>
        </p:nvCxnSpPr>
        <p:spPr>
          <a:xfrm>
            <a:off x="2744125" y="-5700"/>
            <a:ext cx="0" cy="515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1" name="Google Shape;371;p39">
            <a:hlinkClick r:id="" action="ppaction://hlinkshowjump?jump=previousslide"/>
          </p:cNvPr>
          <p:cNvSpPr/>
          <p:nvPr/>
        </p:nvSpPr>
        <p:spPr>
          <a:xfrm>
            <a:off x="161479" y="4704502"/>
            <a:ext cx="369000" cy="369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&lt;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72" name="Google Shape;372;p39">
            <a:hlinkClick r:id="" action="ppaction://hlinkshowjump?jump=nextslide"/>
          </p:cNvPr>
          <p:cNvSpPr/>
          <p:nvPr/>
        </p:nvSpPr>
        <p:spPr>
          <a:xfrm flipH="1">
            <a:off x="8609914" y="4704502"/>
            <a:ext cx="369000" cy="369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&gt;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0"/>
          <p:cNvSpPr txBox="1">
            <a:spLocks noGrp="1"/>
          </p:cNvSpPr>
          <p:nvPr>
            <p:ph type="title"/>
          </p:nvPr>
        </p:nvSpPr>
        <p:spPr>
          <a:xfrm>
            <a:off x="713225" y="56460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Библиотеки</a:t>
            </a:r>
            <a:br>
              <a:rPr lang="ru-RU" dirty="0"/>
            </a:br>
            <a:endParaRPr lang="en-GB" dirty="0"/>
          </a:p>
        </p:txBody>
      </p:sp>
      <p:sp>
        <p:nvSpPr>
          <p:cNvPr id="379" name="Google Shape;379;p40"/>
          <p:cNvSpPr txBox="1">
            <a:spLocks noGrp="1"/>
          </p:cNvSpPr>
          <p:nvPr>
            <p:ph type="subTitle" idx="2"/>
          </p:nvPr>
        </p:nvSpPr>
        <p:spPr>
          <a:xfrm>
            <a:off x="1057860" y="1820025"/>
            <a:ext cx="3254100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OpenCV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нужен для</a:t>
            </a:r>
            <a:r>
              <a:rPr lang="en-US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</a:t>
            </a:r>
            <a:r>
              <a:rPr lang="ru-RU" dirty="0"/>
              <a:t>захвата и обработки видеопотока и изображений</a:t>
            </a:r>
            <a:r>
              <a:rPr lang="en-US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</a:t>
            </a:r>
            <a:r>
              <a:rPr lang="ru-RU" dirty="0"/>
              <a:t>отображения видеопоток с веб-камеры, ракетки и мяч, счет и другие элементы игры на экране.</a:t>
            </a:r>
            <a:endParaRPr dirty="0"/>
          </a:p>
        </p:txBody>
      </p:sp>
      <p:sp>
        <p:nvSpPr>
          <p:cNvPr id="380" name="Google Shape;380;p40">
            <a:hlinkClick r:id="" action="ppaction://hlinkshowjump?jump=previousslide"/>
          </p:cNvPr>
          <p:cNvSpPr/>
          <p:nvPr/>
        </p:nvSpPr>
        <p:spPr>
          <a:xfrm>
            <a:off x="163283" y="4704502"/>
            <a:ext cx="369000" cy="369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&lt;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1" name="Google Shape;381;p40">
            <a:hlinkClick r:id="" action="ppaction://hlinkshowjump?jump=nextslide"/>
          </p:cNvPr>
          <p:cNvSpPr/>
          <p:nvPr/>
        </p:nvSpPr>
        <p:spPr>
          <a:xfrm flipH="1">
            <a:off x="8611717" y="4704502"/>
            <a:ext cx="369000" cy="369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&gt;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" name="Google Shape;379;p40">
            <a:extLst>
              <a:ext uri="{FF2B5EF4-FFF2-40B4-BE49-F238E27FC236}">
                <a16:creationId xmlns:a16="http://schemas.microsoft.com/office/drawing/2014/main" id="{DB64626A-B789-9665-F9BA-F65F3E98B45F}"/>
              </a:ext>
            </a:extLst>
          </p:cNvPr>
          <p:cNvSpPr txBox="1">
            <a:spLocks/>
          </p:cNvSpPr>
          <p:nvPr/>
        </p:nvSpPr>
        <p:spPr>
          <a:xfrm>
            <a:off x="5176625" y="1820025"/>
            <a:ext cx="3254100" cy="2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dirty="0"/>
              <a:t>NumPy</a:t>
            </a:r>
            <a:endParaRPr lang="ru-RU" dirty="0"/>
          </a:p>
          <a:p>
            <a:pPr marL="0" indent="0" algn="l"/>
            <a:r>
              <a:rPr lang="ru-RU" dirty="0"/>
              <a:t>нужен для:</a:t>
            </a:r>
          </a:p>
          <a:p>
            <a:pPr marL="0" indent="0" algn="l"/>
            <a:r>
              <a:rPr lang="ru-RU" dirty="0"/>
              <a:t>1. операции с координатами мяча и ракеток.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9"/>
          <p:cNvSpPr txBox="1">
            <a:spLocks noGrp="1"/>
          </p:cNvSpPr>
          <p:nvPr>
            <p:ph type="title"/>
          </p:nvPr>
        </p:nvSpPr>
        <p:spPr>
          <a:xfrm flipH="1">
            <a:off x="715225" y="1856600"/>
            <a:ext cx="5067600" cy="27506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dirty="0"/>
              <a:t>Библиотека OpenCV и её история</a:t>
            </a:r>
            <a:br>
              <a:rPr lang="ru-RU" dirty="0"/>
            </a:br>
            <a:endParaRPr lang="en-GB" dirty="0"/>
          </a:p>
        </p:txBody>
      </p:sp>
      <p:sp>
        <p:nvSpPr>
          <p:cNvPr id="588" name="Google Shape;588;p49"/>
          <p:cNvSpPr txBox="1">
            <a:spLocks noGrp="1"/>
          </p:cNvSpPr>
          <p:nvPr>
            <p:ph type="title" idx="2"/>
          </p:nvPr>
        </p:nvSpPr>
        <p:spPr>
          <a:xfrm flipH="1">
            <a:off x="7203275" y="840200"/>
            <a:ext cx="12255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589" name="Google Shape;589;p49"/>
          <p:cNvCxnSpPr/>
          <p:nvPr/>
        </p:nvCxnSpPr>
        <p:spPr>
          <a:xfrm>
            <a:off x="6399875" y="-5700"/>
            <a:ext cx="0" cy="515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0" name="Google Shape;590;p49">
            <a:hlinkClick r:id="" action="ppaction://hlinkshowjump?jump=previousslide"/>
          </p:cNvPr>
          <p:cNvSpPr/>
          <p:nvPr/>
        </p:nvSpPr>
        <p:spPr>
          <a:xfrm>
            <a:off x="161479" y="4704502"/>
            <a:ext cx="369000" cy="369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&lt;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91" name="Google Shape;591;p49">
            <a:hlinkClick r:id="" action="ppaction://hlinkshowjump?jump=nextslide"/>
          </p:cNvPr>
          <p:cNvSpPr/>
          <p:nvPr/>
        </p:nvSpPr>
        <p:spPr>
          <a:xfrm flipH="1">
            <a:off x="8609914" y="4704502"/>
            <a:ext cx="369000" cy="369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&gt;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0"/>
          <p:cNvSpPr txBox="1">
            <a:spLocks noGrp="1"/>
          </p:cNvSpPr>
          <p:nvPr>
            <p:ph type="title"/>
          </p:nvPr>
        </p:nvSpPr>
        <p:spPr>
          <a:xfrm>
            <a:off x="268302" y="128905"/>
            <a:ext cx="7118817" cy="9190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Библиотека OpenCV и её история</a:t>
            </a:r>
            <a:endParaRPr sz="3200" dirty="0"/>
          </a:p>
        </p:txBody>
      </p:sp>
      <p:sp>
        <p:nvSpPr>
          <p:cNvPr id="603" name="Google Shape;603;p50"/>
          <p:cNvSpPr txBox="1">
            <a:spLocks noGrp="1"/>
          </p:cNvSpPr>
          <p:nvPr>
            <p:ph type="subTitle" idx="1"/>
          </p:nvPr>
        </p:nvSpPr>
        <p:spPr>
          <a:xfrm>
            <a:off x="301692" y="2047228"/>
            <a:ext cx="3813251" cy="1658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ru-RU" dirty="0">
                <a:latin typeface="+mj-lt"/>
              </a:rPr>
              <a:t>OpenCV была разработана и создана в 1999 году </a:t>
            </a:r>
            <a:r>
              <a:rPr lang="en-US" dirty="0">
                <a:latin typeface="+mj-lt"/>
              </a:rPr>
              <a:t>Intel </a:t>
            </a:r>
            <a:r>
              <a:rPr lang="ru-RU" dirty="0">
                <a:latin typeface="+mj-lt"/>
              </a:rPr>
              <a:t>в Нижнем Новгороде.</a:t>
            </a:r>
          </a:p>
          <a:p>
            <a:pPr marL="0" indent="0" algn="l"/>
            <a:r>
              <a:rPr lang="ru-RU" dirty="0">
                <a:latin typeface="+mj-lt"/>
              </a:rPr>
              <a:t>2005 -2016: </a:t>
            </a:r>
            <a:r>
              <a:rPr lang="en-US" dirty="0">
                <a:latin typeface="+mj-lt"/>
              </a:rPr>
              <a:t>itseez </a:t>
            </a:r>
            <a:r>
              <a:rPr lang="ru-RU" dirty="0">
                <a:latin typeface="+mj-lt"/>
              </a:rPr>
              <a:t>быль ведущий разработчик </a:t>
            </a:r>
            <a:r>
              <a:rPr lang="en-US" dirty="0">
                <a:latin typeface="+mj-lt"/>
              </a:rPr>
              <a:t>OpenCV</a:t>
            </a:r>
            <a:r>
              <a:rPr lang="ru-RU" dirty="0">
                <a:latin typeface="+mj-lt"/>
              </a:rPr>
              <a:t>.</a:t>
            </a:r>
          </a:p>
          <a:p>
            <a:pPr marL="0" indent="0" algn="l"/>
            <a:r>
              <a:rPr lang="ru-RU" dirty="0">
                <a:latin typeface="+mj-lt"/>
              </a:rPr>
              <a:t>В 2016 г. </a:t>
            </a:r>
            <a:r>
              <a:rPr lang="en-US" dirty="0">
                <a:latin typeface="+mj-lt"/>
              </a:rPr>
              <a:t>Intel </a:t>
            </a:r>
            <a:r>
              <a:rPr lang="ru-RU" dirty="0">
                <a:latin typeface="+mj-lt"/>
              </a:rPr>
              <a:t>купила </a:t>
            </a:r>
            <a:r>
              <a:rPr lang="en-US" dirty="0">
                <a:latin typeface="+mj-lt"/>
              </a:rPr>
              <a:t>itseez.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4" name="Google Shape;604;p50">
            <a:hlinkClick r:id="" action="ppaction://hlinkshowjump?jump=previousslide"/>
          </p:cNvPr>
          <p:cNvSpPr/>
          <p:nvPr/>
        </p:nvSpPr>
        <p:spPr>
          <a:xfrm>
            <a:off x="163283" y="4704502"/>
            <a:ext cx="369000" cy="369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&lt;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5" name="Google Shape;605;p50">
            <a:hlinkClick r:id="" action="ppaction://hlinkshowjump?jump=nextslide"/>
          </p:cNvPr>
          <p:cNvSpPr/>
          <p:nvPr/>
        </p:nvSpPr>
        <p:spPr>
          <a:xfrm flipH="1">
            <a:off x="8611717" y="4704502"/>
            <a:ext cx="369000" cy="369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&gt;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026" name="Picture 2" descr="Intel Acquires Itseez to Pursue Internet of Things Group (IOTG) Roadmap">
            <a:extLst>
              <a:ext uri="{FF2B5EF4-FFF2-40B4-BE49-F238E27FC236}">
                <a16:creationId xmlns:a16="http://schemas.microsoft.com/office/drawing/2014/main" id="{E943032D-2BEE-DF77-6D1A-9B6212EFB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893" y="1285952"/>
            <a:ext cx="2013736" cy="109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E14792-EB87-E193-EE6B-A58978D5AA03}"/>
              </a:ext>
            </a:extLst>
          </p:cNvPr>
          <p:cNvSpPr txBox="1"/>
          <p:nvPr/>
        </p:nvSpPr>
        <p:spPr>
          <a:xfrm>
            <a:off x="5576300" y="2418648"/>
            <a:ext cx="1720921" cy="262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ru-RU" sz="1050" dirty="0">
                <a:solidFill>
                  <a:schemeClr val="dk1"/>
                </a:solidFill>
                <a:latin typeface="+mj-lt"/>
                <a:sym typeface="DM Sans"/>
              </a:rPr>
              <a:t>Логотип компании </a:t>
            </a:r>
            <a:r>
              <a:rPr lang="en-US" sz="1050" dirty="0">
                <a:solidFill>
                  <a:schemeClr val="dk1"/>
                </a:solidFill>
                <a:latin typeface="+mj-lt"/>
                <a:sym typeface="DM Sans"/>
              </a:rPr>
              <a:t>itseez</a:t>
            </a:r>
            <a:endParaRPr lang="ru-RU" sz="1050" dirty="0">
              <a:solidFill>
                <a:schemeClr val="dk1"/>
              </a:solidFill>
              <a:latin typeface="+mj-lt"/>
              <a:sym typeface="DM San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E4833F5-8602-44AC-BE76-17A483A80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421" y="2724852"/>
            <a:ext cx="2210680" cy="165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EB56E2-07D2-3849-9E16-317EF660B60F}"/>
              </a:ext>
            </a:extLst>
          </p:cNvPr>
          <p:cNvSpPr txBox="1"/>
          <p:nvPr/>
        </p:nvSpPr>
        <p:spPr>
          <a:xfrm>
            <a:off x="5214135" y="4422547"/>
            <a:ext cx="2717514" cy="262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en-US" sz="1050" dirty="0">
                <a:solidFill>
                  <a:schemeClr val="dk1"/>
                </a:solidFill>
                <a:latin typeface="+mj-lt"/>
                <a:sym typeface="DM Sans"/>
              </a:rPr>
              <a:t>R&amp;D</a:t>
            </a:r>
            <a:r>
              <a:rPr lang="ru-RU" sz="1050" dirty="0">
                <a:solidFill>
                  <a:schemeClr val="dk1"/>
                </a:solidFill>
                <a:latin typeface="+mj-lt"/>
                <a:sym typeface="DM Sans"/>
              </a:rPr>
              <a:t> центр </a:t>
            </a:r>
            <a:r>
              <a:rPr lang="en-US" sz="1050" dirty="0">
                <a:solidFill>
                  <a:schemeClr val="dk1"/>
                </a:solidFill>
                <a:latin typeface="+mj-lt"/>
                <a:sym typeface="DM Sans"/>
              </a:rPr>
              <a:t>Intel </a:t>
            </a:r>
            <a:r>
              <a:rPr lang="ru-RU" sz="1050" dirty="0">
                <a:solidFill>
                  <a:schemeClr val="dk1"/>
                </a:solidFill>
                <a:latin typeface="+mj-lt"/>
                <a:sym typeface="DM Sans"/>
              </a:rPr>
              <a:t>в Нижнем Новгороде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1"/>
          <p:cNvSpPr txBox="1">
            <a:spLocks noGrp="1"/>
          </p:cNvSpPr>
          <p:nvPr>
            <p:ph type="title"/>
          </p:nvPr>
        </p:nvSpPr>
        <p:spPr>
          <a:xfrm>
            <a:off x="573380" y="-123290"/>
            <a:ext cx="3593400" cy="13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Основные характеристики и возможности OpenCV: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15" name="Google Shape;615;p51"/>
          <p:cNvSpPr txBox="1">
            <a:spLocks noGrp="1"/>
          </p:cNvSpPr>
          <p:nvPr>
            <p:ph type="subTitle" idx="1"/>
          </p:nvPr>
        </p:nvSpPr>
        <p:spPr>
          <a:xfrm>
            <a:off x="767521" y="1551118"/>
            <a:ext cx="3593400" cy="1557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latin typeface="+mn-lt"/>
              </a:rPr>
              <a:t>1.	Обработка изображений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latin typeface="+mn-lt"/>
              </a:rPr>
              <a:t>2.	Обнаружение объектов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latin typeface="+mn-lt"/>
              </a:rPr>
              <a:t>3.	Машинное обучение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latin typeface="+mn-lt"/>
              </a:rPr>
              <a:t>4.	Калибровка камеры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latin typeface="+mn-lt"/>
              </a:rPr>
              <a:t>5.	Видеоанализ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latin typeface="+mn-lt"/>
              </a:rPr>
              <a:t>6.	Многоплатформенность.</a:t>
            </a:r>
          </a:p>
        </p:txBody>
      </p:sp>
      <p:sp>
        <p:nvSpPr>
          <p:cNvPr id="616" name="Google Shape;616;p51">
            <a:hlinkClick r:id="" action="ppaction://hlinkshowjump?jump=previousslide"/>
          </p:cNvPr>
          <p:cNvSpPr/>
          <p:nvPr/>
        </p:nvSpPr>
        <p:spPr>
          <a:xfrm>
            <a:off x="163283" y="4704502"/>
            <a:ext cx="369000" cy="369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&lt;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7" name="Google Shape;617;p51">
            <a:hlinkClick r:id="" action="ppaction://hlinkshowjump?jump=nextslide"/>
          </p:cNvPr>
          <p:cNvSpPr/>
          <p:nvPr/>
        </p:nvSpPr>
        <p:spPr>
          <a:xfrm flipH="1">
            <a:off x="8611717" y="4704502"/>
            <a:ext cx="369000" cy="369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&gt;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8377AC-E6DE-C411-0E59-A400E3F9C49D}"/>
              </a:ext>
            </a:extLst>
          </p:cNvPr>
          <p:cNvSpPr txBox="1"/>
          <p:nvPr/>
        </p:nvSpPr>
        <p:spPr>
          <a:xfrm>
            <a:off x="5646616" y="394654"/>
            <a:ext cx="255758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kern="1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Manrope"/>
              </a:rPr>
              <a:t>Альтернативы OpenCV:</a:t>
            </a:r>
          </a:p>
        </p:txBody>
      </p:sp>
      <p:sp>
        <p:nvSpPr>
          <p:cNvPr id="4" name="Google Shape;615;p51">
            <a:extLst>
              <a:ext uri="{FF2B5EF4-FFF2-40B4-BE49-F238E27FC236}">
                <a16:creationId xmlns:a16="http://schemas.microsoft.com/office/drawing/2014/main" id="{01FB1EB0-B5CD-2067-E0B5-2B743E2882C6}"/>
              </a:ext>
            </a:extLst>
          </p:cNvPr>
          <p:cNvSpPr txBox="1">
            <a:spLocks/>
          </p:cNvSpPr>
          <p:nvPr/>
        </p:nvSpPr>
        <p:spPr>
          <a:xfrm>
            <a:off x="5128708" y="1703518"/>
            <a:ext cx="3593400" cy="1557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/>
            <a:r>
              <a:rPr lang="en-GB" sz="1200" dirty="0">
                <a:latin typeface="+mn-lt"/>
              </a:rPr>
              <a:t>1.	</a:t>
            </a:r>
            <a:r>
              <a:rPr lang="en-GB" sz="1200" dirty="0" err="1">
                <a:latin typeface="+mn-lt"/>
              </a:rPr>
              <a:t>SimpleCV</a:t>
            </a:r>
            <a:endParaRPr lang="en-GB" sz="1200" dirty="0">
              <a:latin typeface="+mn-lt"/>
            </a:endParaRPr>
          </a:p>
          <a:p>
            <a:pPr marL="0" indent="0" algn="l"/>
            <a:r>
              <a:rPr lang="en-GB" sz="1200" dirty="0">
                <a:latin typeface="+mn-lt"/>
              </a:rPr>
              <a:t>2.	</a:t>
            </a:r>
            <a:r>
              <a:rPr lang="en-GB" sz="1200" dirty="0" err="1">
                <a:latin typeface="+mn-lt"/>
              </a:rPr>
              <a:t>Dlib</a:t>
            </a:r>
            <a:endParaRPr lang="en-GB" sz="1200" dirty="0">
              <a:latin typeface="+mn-lt"/>
            </a:endParaRPr>
          </a:p>
          <a:p>
            <a:pPr marL="0" indent="0" algn="l"/>
            <a:r>
              <a:rPr lang="en-GB" sz="1200" dirty="0">
                <a:latin typeface="+mn-lt"/>
              </a:rPr>
              <a:t>3.	TensorFlow </a:t>
            </a:r>
            <a:r>
              <a:rPr lang="ru-RU" sz="1200" dirty="0">
                <a:latin typeface="+mn-lt"/>
              </a:rPr>
              <a:t>и </a:t>
            </a:r>
            <a:r>
              <a:rPr lang="en-GB" sz="1200" dirty="0" err="1">
                <a:latin typeface="+mn-lt"/>
              </a:rPr>
              <a:t>PyTorch</a:t>
            </a:r>
            <a:endParaRPr lang="en-GB" sz="1200" dirty="0">
              <a:latin typeface="+mn-lt"/>
            </a:endParaRPr>
          </a:p>
          <a:p>
            <a:pPr marL="0" indent="0" algn="l"/>
            <a:endParaRPr lang="ru-RU" sz="1200" dirty="0"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9"/>
          <p:cNvSpPr txBox="1">
            <a:spLocks noGrp="1"/>
          </p:cNvSpPr>
          <p:nvPr>
            <p:ph type="title"/>
          </p:nvPr>
        </p:nvSpPr>
        <p:spPr>
          <a:xfrm>
            <a:off x="3728617" y="2324285"/>
            <a:ext cx="5067600" cy="18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800" dirty="0"/>
              <a:t>где OpenCV употребляется</a:t>
            </a:r>
          </a:p>
        </p:txBody>
      </p:sp>
      <p:sp>
        <p:nvSpPr>
          <p:cNvPr id="727" name="Google Shape;727;p59"/>
          <p:cNvSpPr txBox="1">
            <a:spLocks noGrp="1"/>
          </p:cNvSpPr>
          <p:nvPr>
            <p:ph type="title" idx="2"/>
          </p:nvPr>
        </p:nvSpPr>
        <p:spPr>
          <a:xfrm>
            <a:off x="713225" y="840200"/>
            <a:ext cx="12255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29" name="Google Shape;729;p59">
            <a:hlinkClick r:id="" action="ppaction://hlinkshowjump?jump=nextslide"/>
          </p:cNvPr>
          <p:cNvSpPr/>
          <p:nvPr/>
        </p:nvSpPr>
        <p:spPr>
          <a:xfrm flipH="1">
            <a:off x="8611717" y="4704502"/>
            <a:ext cx="369000" cy="369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&gt;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30" name="Google Shape;730;p59">
            <a:hlinkClick r:id="" action="ppaction://hlinkshowjump?jump=previousslide"/>
          </p:cNvPr>
          <p:cNvSpPr/>
          <p:nvPr/>
        </p:nvSpPr>
        <p:spPr>
          <a:xfrm>
            <a:off x="161479" y="4704502"/>
            <a:ext cx="369000" cy="369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&lt;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731" name="Google Shape;731;p59"/>
          <p:cNvCxnSpPr/>
          <p:nvPr/>
        </p:nvCxnSpPr>
        <p:spPr>
          <a:xfrm>
            <a:off x="2744125" y="-5700"/>
            <a:ext cx="0" cy="515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61">
            <a:hlinkClick r:id="" action="ppaction://hlinkshowjump?jump=previousslide"/>
          </p:cNvPr>
          <p:cNvSpPr/>
          <p:nvPr/>
        </p:nvSpPr>
        <p:spPr>
          <a:xfrm>
            <a:off x="161479" y="4704502"/>
            <a:ext cx="369000" cy="369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&lt;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40" name="Google Shape;1040;p61">
            <a:hlinkClick r:id="" action="ppaction://hlinkshowjump?jump=nextslide"/>
          </p:cNvPr>
          <p:cNvSpPr/>
          <p:nvPr/>
        </p:nvSpPr>
        <p:spPr>
          <a:xfrm flipH="1">
            <a:off x="8609914" y="4704502"/>
            <a:ext cx="369000" cy="369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&gt;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03551-4CF7-6284-E76C-1D4A88EDD611}"/>
              </a:ext>
            </a:extLst>
          </p:cNvPr>
          <p:cNvSpPr txBox="1"/>
          <p:nvPr/>
        </p:nvSpPr>
        <p:spPr>
          <a:xfrm>
            <a:off x="857250" y="692796"/>
            <a:ext cx="4589780" cy="3342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500" b="1" dirty="0">
                <a:solidFill>
                  <a:schemeClr val="dk1"/>
                </a:solidFill>
                <a:latin typeface="Manrope"/>
                <a:sym typeface="Manrope"/>
              </a:rPr>
              <a:t>Microsoft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Xbox</a:t>
            </a: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360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Kinect</a:t>
            </a: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На более поздних версиях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Kinect</a:t>
            </a: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(например,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Kinect</a:t>
            </a: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для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Windows</a:t>
            </a: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разработчики могли использовать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OpenCV</a:t>
            </a: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и другие библиотеки для обработки изображений.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HoloLens</a:t>
            </a:r>
            <a:r>
              <a:rPr lang="ru-RU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Microsoft использует OpenCV в различных AR и VR проектах, </a:t>
            </a:r>
            <a:r>
              <a:rPr lang="ru-RU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включая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HoloLens. OpenCV</a:t>
            </a:r>
            <a:r>
              <a:rPr lang="ru-RU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помогает 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HoloLens</a:t>
            </a:r>
            <a:r>
              <a:rPr lang="ru-RU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отслеживать и взаимодействовать с окружающим миром и пользователями.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056" name="Picture 8" descr="Teardown Tuesday: Microsoft Xbox 360 Kinect - News">
            <a:extLst>
              <a:ext uri="{FF2B5EF4-FFF2-40B4-BE49-F238E27FC236}">
                <a16:creationId xmlns:a16="http://schemas.microsoft.com/office/drawing/2014/main" id="{1D545DD5-0293-2464-56EC-5F089C3C0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954" y="923005"/>
            <a:ext cx="2346960" cy="124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EC0BD9-786B-0162-0648-4E31141C108B}"/>
              </a:ext>
            </a:extLst>
          </p:cNvPr>
          <p:cNvSpPr txBox="1"/>
          <p:nvPr/>
        </p:nvSpPr>
        <p:spPr>
          <a:xfrm>
            <a:off x="6690360" y="2163308"/>
            <a:ext cx="1645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Xbox</a:t>
            </a: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360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Kinect</a:t>
            </a:r>
            <a:endParaRPr lang="ru-RU" dirty="0"/>
          </a:p>
          <a:p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ru-RU" dirty="0"/>
          </a:p>
        </p:txBody>
      </p:sp>
      <p:pic>
        <p:nvPicPr>
          <p:cNvPr id="2058" name="Picture 10" descr="Microsoft's HoloLens 2 Puts a Full-Fledged Computer on Your Face | WIRED">
            <a:extLst>
              <a:ext uri="{FF2B5EF4-FFF2-40B4-BE49-F238E27FC236}">
                <a16:creationId xmlns:a16="http://schemas.microsoft.com/office/drawing/2014/main" id="{F232B149-E41A-FBC1-5B84-F86818D9E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954" y="2509759"/>
            <a:ext cx="2345306" cy="152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837F25-C157-8B3D-36D0-CB2EEAB7B18F}"/>
              </a:ext>
            </a:extLst>
          </p:cNvPr>
          <p:cNvSpPr txBox="1"/>
          <p:nvPr/>
        </p:nvSpPr>
        <p:spPr>
          <a:xfrm>
            <a:off x="6492240" y="4035314"/>
            <a:ext cx="1905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Microsoft HoloLens 2</a:t>
            </a: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uasion Lesson for Psychology Students by Slidesgo">
  <a:themeElements>
    <a:clrScheme name="Simple Light">
      <a:dk1>
        <a:srgbClr val="070709"/>
      </a:dk1>
      <a:lt1>
        <a:srgbClr val="F3EEEA"/>
      </a:lt1>
      <a:dk2>
        <a:srgbClr val="EA5138"/>
      </a:dk2>
      <a:lt2>
        <a:srgbClr val="D2CBB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7070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558</Words>
  <Application>Microsoft Office PowerPoint</Application>
  <PresentationFormat>On-screen Show (16:9)</PresentationFormat>
  <Paragraphs>107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Manrope</vt:lpstr>
      <vt:lpstr>Manrope Medium</vt:lpstr>
      <vt:lpstr>DM Sans</vt:lpstr>
      <vt:lpstr>Arial</vt:lpstr>
      <vt:lpstr>Calibri</vt:lpstr>
      <vt:lpstr>DM Sans Medium</vt:lpstr>
      <vt:lpstr>PT Sans</vt:lpstr>
      <vt:lpstr>Bebas Neue</vt:lpstr>
      <vt:lpstr>Persuasion Lesson for Psychology Students by Slidesgo</vt:lpstr>
      <vt:lpstr>Виртуальный Пинг-Понг</vt:lpstr>
      <vt:lpstr>Команда</vt:lpstr>
      <vt:lpstr>Библиотеки </vt:lpstr>
      <vt:lpstr>Библиотеки </vt:lpstr>
      <vt:lpstr>Библиотека OpenCV и её история </vt:lpstr>
      <vt:lpstr>Библиотека OpenCV и её история</vt:lpstr>
      <vt:lpstr>Основные характеристики и возможности OpenCV:</vt:lpstr>
      <vt:lpstr>где OpenCV употребляется</vt:lpstr>
      <vt:lpstr>PowerPoint Presentation</vt:lpstr>
      <vt:lpstr>Oculus</vt:lpstr>
      <vt:lpstr>Другие компании</vt:lpstr>
      <vt:lpstr>Рынок и ЦА </vt:lpstr>
      <vt:lpstr> </vt:lpstr>
      <vt:lpstr>Рынок и ЦА</vt:lpstr>
      <vt:lpstr>Код и демонстрация</vt:lpstr>
      <vt:lpstr>Вопросы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Виртуальный Пинг-Понг</dc:title>
  <cp:lastModifiedBy>Абу Сувейлим Мухаммед Мунифович</cp:lastModifiedBy>
  <cp:revision>4</cp:revision>
  <dcterms:modified xsi:type="dcterms:W3CDTF">2023-10-22T23:39:55Z</dcterms:modified>
</cp:coreProperties>
</file>