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384550" y="2767965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Machine Learning for Smarter Health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84345" y="4090035"/>
            <a:ext cx="362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MuhammadAyyub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7" name="Picture 6" descr="1110RRNewRiskEquations_SC"/>
          <p:cNvPicPr>
            <a:picLocks noChangeAspect="1"/>
          </p:cNvPicPr>
          <p:nvPr/>
        </p:nvPicPr>
        <p:blipFill>
          <a:blip r:embed="rId3"/>
          <a:srcRect r="19373"/>
          <a:stretch>
            <a:fillRect/>
          </a:stretch>
        </p:blipFill>
        <p:spPr>
          <a:xfrm>
            <a:off x="-9097645" y="635"/>
            <a:ext cx="6765290" cy="6857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54" h="10799">
                <a:moveTo>
                  <a:pt x="7400" y="10643"/>
                </a:moveTo>
                <a:lnTo>
                  <a:pt x="8486" y="10643"/>
                </a:lnTo>
                <a:lnTo>
                  <a:pt x="8564" y="10799"/>
                </a:lnTo>
                <a:lnTo>
                  <a:pt x="7322" y="10799"/>
                </a:lnTo>
                <a:lnTo>
                  <a:pt x="7400" y="10643"/>
                </a:lnTo>
                <a:close/>
                <a:moveTo>
                  <a:pt x="4002" y="10643"/>
                </a:moveTo>
                <a:lnTo>
                  <a:pt x="5088" y="10643"/>
                </a:lnTo>
                <a:lnTo>
                  <a:pt x="5166" y="10799"/>
                </a:lnTo>
                <a:lnTo>
                  <a:pt x="3924" y="10799"/>
                </a:lnTo>
                <a:lnTo>
                  <a:pt x="4002" y="10643"/>
                </a:lnTo>
                <a:close/>
                <a:moveTo>
                  <a:pt x="604" y="10643"/>
                </a:moveTo>
                <a:lnTo>
                  <a:pt x="1690" y="10643"/>
                </a:lnTo>
                <a:lnTo>
                  <a:pt x="1768" y="10799"/>
                </a:lnTo>
                <a:lnTo>
                  <a:pt x="526" y="10799"/>
                </a:lnTo>
                <a:lnTo>
                  <a:pt x="604" y="10643"/>
                </a:lnTo>
                <a:close/>
                <a:moveTo>
                  <a:pt x="0" y="9745"/>
                </a:moveTo>
                <a:lnTo>
                  <a:pt x="419" y="10583"/>
                </a:lnTo>
                <a:lnTo>
                  <a:pt x="311" y="10799"/>
                </a:lnTo>
                <a:lnTo>
                  <a:pt x="0" y="10799"/>
                </a:lnTo>
                <a:lnTo>
                  <a:pt x="0" y="9745"/>
                </a:lnTo>
                <a:close/>
                <a:moveTo>
                  <a:pt x="9116" y="9679"/>
                </a:moveTo>
                <a:lnTo>
                  <a:pt x="10202" y="9679"/>
                </a:lnTo>
                <a:lnTo>
                  <a:pt x="10654" y="10583"/>
                </a:lnTo>
                <a:lnTo>
                  <a:pt x="10546" y="10799"/>
                </a:lnTo>
                <a:lnTo>
                  <a:pt x="8772" y="10799"/>
                </a:lnTo>
                <a:lnTo>
                  <a:pt x="8664" y="10583"/>
                </a:lnTo>
                <a:lnTo>
                  <a:pt x="9116" y="9679"/>
                </a:lnTo>
                <a:close/>
                <a:moveTo>
                  <a:pt x="5711" y="9679"/>
                </a:moveTo>
                <a:lnTo>
                  <a:pt x="6797" y="9679"/>
                </a:lnTo>
                <a:lnTo>
                  <a:pt x="7249" y="10583"/>
                </a:lnTo>
                <a:lnTo>
                  <a:pt x="7141" y="10799"/>
                </a:lnTo>
                <a:lnTo>
                  <a:pt x="5367" y="10799"/>
                </a:lnTo>
                <a:lnTo>
                  <a:pt x="5259" y="10583"/>
                </a:lnTo>
                <a:lnTo>
                  <a:pt x="5711" y="9679"/>
                </a:lnTo>
                <a:close/>
                <a:moveTo>
                  <a:pt x="2298" y="9679"/>
                </a:moveTo>
                <a:lnTo>
                  <a:pt x="3384" y="9679"/>
                </a:lnTo>
                <a:lnTo>
                  <a:pt x="3836" y="10583"/>
                </a:lnTo>
                <a:lnTo>
                  <a:pt x="3728" y="10799"/>
                </a:lnTo>
                <a:lnTo>
                  <a:pt x="1954" y="10799"/>
                </a:lnTo>
                <a:lnTo>
                  <a:pt x="1846" y="10583"/>
                </a:lnTo>
                <a:lnTo>
                  <a:pt x="2298" y="9679"/>
                </a:lnTo>
                <a:close/>
                <a:moveTo>
                  <a:pt x="7400" y="8715"/>
                </a:moveTo>
                <a:lnTo>
                  <a:pt x="8486" y="8715"/>
                </a:lnTo>
                <a:lnTo>
                  <a:pt x="8938" y="9619"/>
                </a:lnTo>
                <a:lnTo>
                  <a:pt x="8486" y="10523"/>
                </a:lnTo>
                <a:lnTo>
                  <a:pt x="7400" y="10523"/>
                </a:lnTo>
                <a:lnTo>
                  <a:pt x="6948" y="9619"/>
                </a:lnTo>
                <a:lnTo>
                  <a:pt x="7400" y="8715"/>
                </a:lnTo>
                <a:close/>
                <a:moveTo>
                  <a:pt x="4002" y="8715"/>
                </a:moveTo>
                <a:lnTo>
                  <a:pt x="5088" y="8715"/>
                </a:lnTo>
                <a:lnTo>
                  <a:pt x="5540" y="9619"/>
                </a:lnTo>
                <a:lnTo>
                  <a:pt x="5088" y="10523"/>
                </a:lnTo>
                <a:lnTo>
                  <a:pt x="4002" y="10523"/>
                </a:lnTo>
                <a:lnTo>
                  <a:pt x="3550" y="9619"/>
                </a:lnTo>
                <a:lnTo>
                  <a:pt x="4002" y="8715"/>
                </a:lnTo>
                <a:close/>
                <a:moveTo>
                  <a:pt x="604" y="8715"/>
                </a:moveTo>
                <a:lnTo>
                  <a:pt x="1690" y="8715"/>
                </a:lnTo>
                <a:lnTo>
                  <a:pt x="2142" y="9619"/>
                </a:lnTo>
                <a:lnTo>
                  <a:pt x="1690" y="10523"/>
                </a:lnTo>
                <a:lnTo>
                  <a:pt x="604" y="10523"/>
                </a:lnTo>
                <a:lnTo>
                  <a:pt x="152" y="9619"/>
                </a:lnTo>
                <a:lnTo>
                  <a:pt x="604" y="8715"/>
                </a:lnTo>
                <a:close/>
                <a:moveTo>
                  <a:pt x="0" y="7856"/>
                </a:moveTo>
                <a:lnTo>
                  <a:pt x="419" y="8694"/>
                </a:lnTo>
                <a:lnTo>
                  <a:pt x="0" y="9532"/>
                </a:lnTo>
                <a:lnTo>
                  <a:pt x="0" y="7856"/>
                </a:lnTo>
                <a:close/>
                <a:moveTo>
                  <a:pt x="9116" y="7790"/>
                </a:moveTo>
                <a:lnTo>
                  <a:pt x="10202" y="7790"/>
                </a:lnTo>
                <a:lnTo>
                  <a:pt x="10654" y="8694"/>
                </a:lnTo>
                <a:lnTo>
                  <a:pt x="10202" y="9598"/>
                </a:lnTo>
                <a:lnTo>
                  <a:pt x="9116" y="9598"/>
                </a:lnTo>
                <a:lnTo>
                  <a:pt x="8664" y="8694"/>
                </a:lnTo>
                <a:lnTo>
                  <a:pt x="9116" y="7790"/>
                </a:lnTo>
                <a:close/>
                <a:moveTo>
                  <a:pt x="5711" y="7790"/>
                </a:moveTo>
                <a:lnTo>
                  <a:pt x="6797" y="7790"/>
                </a:lnTo>
                <a:lnTo>
                  <a:pt x="7249" y="8694"/>
                </a:lnTo>
                <a:lnTo>
                  <a:pt x="6797" y="9598"/>
                </a:lnTo>
                <a:lnTo>
                  <a:pt x="5711" y="9598"/>
                </a:lnTo>
                <a:lnTo>
                  <a:pt x="5259" y="8694"/>
                </a:lnTo>
                <a:lnTo>
                  <a:pt x="5711" y="7790"/>
                </a:lnTo>
                <a:close/>
                <a:moveTo>
                  <a:pt x="2298" y="7790"/>
                </a:moveTo>
                <a:lnTo>
                  <a:pt x="3384" y="7790"/>
                </a:lnTo>
                <a:lnTo>
                  <a:pt x="3836" y="8694"/>
                </a:lnTo>
                <a:lnTo>
                  <a:pt x="3384" y="9598"/>
                </a:lnTo>
                <a:lnTo>
                  <a:pt x="2298" y="9598"/>
                </a:lnTo>
                <a:lnTo>
                  <a:pt x="1846" y="8694"/>
                </a:lnTo>
                <a:lnTo>
                  <a:pt x="2298" y="7790"/>
                </a:lnTo>
                <a:close/>
                <a:moveTo>
                  <a:pt x="7400" y="6787"/>
                </a:moveTo>
                <a:lnTo>
                  <a:pt x="8486" y="6787"/>
                </a:lnTo>
                <a:lnTo>
                  <a:pt x="8938" y="7691"/>
                </a:lnTo>
                <a:lnTo>
                  <a:pt x="8486" y="8595"/>
                </a:lnTo>
                <a:lnTo>
                  <a:pt x="7400" y="8595"/>
                </a:lnTo>
                <a:lnTo>
                  <a:pt x="6948" y="7691"/>
                </a:lnTo>
                <a:lnTo>
                  <a:pt x="7400" y="6787"/>
                </a:lnTo>
                <a:close/>
                <a:moveTo>
                  <a:pt x="4002" y="6787"/>
                </a:moveTo>
                <a:lnTo>
                  <a:pt x="5088" y="6787"/>
                </a:lnTo>
                <a:lnTo>
                  <a:pt x="5540" y="7691"/>
                </a:lnTo>
                <a:lnTo>
                  <a:pt x="5088" y="8595"/>
                </a:lnTo>
                <a:lnTo>
                  <a:pt x="4002" y="8595"/>
                </a:lnTo>
                <a:lnTo>
                  <a:pt x="3550" y="7691"/>
                </a:lnTo>
                <a:lnTo>
                  <a:pt x="4002" y="6787"/>
                </a:lnTo>
                <a:close/>
                <a:moveTo>
                  <a:pt x="604" y="6787"/>
                </a:moveTo>
                <a:lnTo>
                  <a:pt x="1690" y="6787"/>
                </a:lnTo>
                <a:lnTo>
                  <a:pt x="2142" y="7691"/>
                </a:lnTo>
                <a:lnTo>
                  <a:pt x="1690" y="8595"/>
                </a:lnTo>
                <a:lnTo>
                  <a:pt x="604" y="8595"/>
                </a:lnTo>
                <a:lnTo>
                  <a:pt x="152" y="7691"/>
                </a:lnTo>
                <a:lnTo>
                  <a:pt x="604" y="6787"/>
                </a:lnTo>
                <a:close/>
                <a:moveTo>
                  <a:pt x="0" y="5889"/>
                </a:moveTo>
                <a:lnTo>
                  <a:pt x="419" y="6727"/>
                </a:lnTo>
                <a:lnTo>
                  <a:pt x="0" y="7565"/>
                </a:lnTo>
                <a:lnTo>
                  <a:pt x="0" y="5889"/>
                </a:lnTo>
                <a:close/>
                <a:moveTo>
                  <a:pt x="9116" y="5823"/>
                </a:moveTo>
                <a:lnTo>
                  <a:pt x="10202" y="5823"/>
                </a:lnTo>
                <a:lnTo>
                  <a:pt x="10654" y="6727"/>
                </a:lnTo>
                <a:lnTo>
                  <a:pt x="10202" y="7631"/>
                </a:lnTo>
                <a:lnTo>
                  <a:pt x="9116" y="7631"/>
                </a:lnTo>
                <a:lnTo>
                  <a:pt x="8664" y="6727"/>
                </a:lnTo>
                <a:lnTo>
                  <a:pt x="9116" y="5823"/>
                </a:lnTo>
                <a:close/>
                <a:moveTo>
                  <a:pt x="5711" y="5823"/>
                </a:moveTo>
                <a:lnTo>
                  <a:pt x="6797" y="5823"/>
                </a:lnTo>
                <a:lnTo>
                  <a:pt x="7249" y="6727"/>
                </a:lnTo>
                <a:lnTo>
                  <a:pt x="6797" y="7631"/>
                </a:lnTo>
                <a:lnTo>
                  <a:pt x="5711" y="7631"/>
                </a:lnTo>
                <a:lnTo>
                  <a:pt x="5259" y="6727"/>
                </a:lnTo>
                <a:lnTo>
                  <a:pt x="5711" y="5823"/>
                </a:lnTo>
                <a:close/>
                <a:moveTo>
                  <a:pt x="2298" y="5823"/>
                </a:moveTo>
                <a:lnTo>
                  <a:pt x="3384" y="5823"/>
                </a:lnTo>
                <a:lnTo>
                  <a:pt x="3836" y="6727"/>
                </a:lnTo>
                <a:lnTo>
                  <a:pt x="3384" y="7631"/>
                </a:lnTo>
                <a:lnTo>
                  <a:pt x="2298" y="7631"/>
                </a:lnTo>
                <a:lnTo>
                  <a:pt x="1846" y="6727"/>
                </a:lnTo>
                <a:lnTo>
                  <a:pt x="2298" y="5823"/>
                </a:lnTo>
                <a:close/>
                <a:moveTo>
                  <a:pt x="7400" y="4859"/>
                </a:moveTo>
                <a:lnTo>
                  <a:pt x="8486" y="4859"/>
                </a:lnTo>
                <a:lnTo>
                  <a:pt x="8938" y="5763"/>
                </a:lnTo>
                <a:lnTo>
                  <a:pt x="8486" y="6667"/>
                </a:lnTo>
                <a:lnTo>
                  <a:pt x="7400" y="6667"/>
                </a:lnTo>
                <a:lnTo>
                  <a:pt x="6948" y="5763"/>
                </a:lnTo>
                <a:lnTo>
                  <a:pt x="7400" y="4859"/>
                </a:lnTo>
                <a:close/>
                <a:moveTo>
                  <a:pt x="4002" y="4859"/>
                </a:moveTo>
                <a:lnTo>
                  <a:pt x="5088" y="4859"/>
                </a:lnTo>
                <a:lnTo>
                  <a:pt x="5540" y="5763"/>
                </a:lnTo>
                <a:lnTo>
                  <a:pt x="5088" y="6667"/>
                </a:lnTo>
                <a:lnTo>
                  <a:pt x="4002" y="6667"/>
                </a:lnTo>
                <a:lnTo>
                  <a:pt x="3550" y="5763"/>
                </a:lnTo>
                <a:lnTo>
                  <a:pt x="4002" y="4859"/>
                </a:lnTo>
                <a:close/>
                <a:moveTo>
                  <a:pt x="604" y="4859"/>
                </a:moveTo>
                <a:lnTo>
                  <a:pt x="1690" y="4859"/>
                </a:lnTo>
                <a:lnTo>
                  <a:pt x="2142" y="5763"/>
                </a:lnTo>
                <a:lnTo>
                  <a:pt x="1690" y="6667"/>
                </a:lnTo>
                <a:lnTo>
                  <a:pt x="604" y="6667"/>
                </a:lnTo>
                <a:lnTo>
                  <a:pt x="152" y="5763"/>
                </a:lnTo>
                <a:lnTo>
                  <a:pt x="604" y="4859"/>
                </a:lnTo>
                <a:close/>
                <a:moveTo>
                  <a:pt x="0" y="3961"/>
                </a:moveTo>
                <a:lnTo>
                  <a:pt x="419" y="4799"/>
                </a:lnTo>
                <a:lnTo>
                  <a:pt x="0" y="5637"/>
                </a:lnTo>
                <a:lnTo>
                  <a:pt x="0" y="3961"/>
                </a:lnTo>
                <a:close/>
                <a:moveTo>
                  <a:pt x="9116" y="3895"/>
                </a:moveTo>
                <a:lnTo>
                  <a:pt x="10202" y="3895"/>
                </a:lnTo>
                <a:lnTo>
                  <a:pt x="10654" y="4799"/>
                </a:lnTo>
                <a:lnTo>
                  <a:pt x="10202" y="5703"/>
                </a:lnTo>
                <a:lnTo>
                  <a:pt x="9116" y="5703"/>
                </a:lnTo>
                <a:lnTo>
                  <a:pt x="8664" y="4799"/>
                </a:lnTo>
                <a:lnTo>
                  <a:pt x="9116" y="3895"/>
                </a:lnTo>
                <a:close/>
                <a:moveTo>
                  <a:pt x="5711" y="3895"/>
                </a:moveTo>
                <a:lnTo>
                  <a:pt x="6797" y="3895"/>
                </a:lnTo>
                <a:lnTo>
                  <a:pt x="7249" y="4799"/>
                </a:lnTo>
                <a:lnTo>
                  <a:pt x="6797" y="5703"/>
                </a:lnTo>
                <a:lnTo>
                  <a:pt x="5711" y="5703"/>
                </a:lnTo>
                <a:lnTo>
                  <a:pt x="5259" y="4799"/>
                </a:lnTo>
                <a:lnTo>
                  <a:pt x="5711" y="3895"/>
                </a:lnTo>
                <a:close/>
                <a:moveTo>
                  <a:pt x="2298" y="3895"/>
                </a:moveTo>
                <a:lnTo>
                  <a:pt x="3384" y="3895"/>
                </a:lnTo>
                <a:lnTo>
                  <a:pt x="3836" y="4799"/>
                </a:lnTo>
                <a:lnTo>
                  <a:pt x="3384" y="5703"/>
                </a:lnTo>
                <a:lnTo>
                  <a:pt x="2298" y="5703"/>
                </a:lnTo>
                <a:lnTo>
                  <a:pt x="1846" y="4799"/>
                </a:lnTo>
                <a:lnTo>
                  <a:pt x="2298" y="3895"/>
                </a:lnTo>
                <a:close/>
                <a:moveTo>
                  <a:pt x="7400" y="2931"/>
                </a:moveTo>
                <a:lnTo>
                  <a:pt x="8486" y="2931"/>
                </a:lnTo>
                <a:lnTo>
                  <a:pt x="8938" y="3835"/>
                </a:lnTo>
                <a:lnTo>
                  <a:pt x="8486" y="4739"/>
                </a:lnTo>
                <a:lnTo>
                  <a:pt x="7400" y="4739"/>
                </a:lnTo>
                <a:lnTo>
                  <a:pt x="6948" y="3835"/>
                </a:lnTo>
                <a:lnTo>
                  <a:pt x="7400" y="2931"/>
                </a:lnTo>
                <a:close/>
                <a:moveTo>
                  <a:pt x="4002" y="2931"/>
                </a:moveTo>
                <a:lnTo>
                  <a:pt x="5088" y="2931"/>
                </a:lnTo>
                <a:lnTo>
                  <a:pt x="5540" y="3835"/>
                </a:lnTo>
                <a:lnTo>
                  <a:pt x="5088" y="4739"/>
                </a:lnTo>
                <a:lnTo>
                  <a:pt x="4002" y="4739"/>
                </a:lnTo>
                <a:lnTo>
                  <a:pt x="3550" y="3835"/>
                </a:lnTo>
                <a:lnTo>
                  <a:pt x="4002" y="2931"/>
                </a:lnTo>
                <a:close/>
                <a:moveTo>
                  <a:pt x="604" y="2931"/>
                </a:moveTo>
                <a:lnTo>
                  <a:pt x="1690" y="2931"/>
                </a:lnTo>
                <a:lnTo>
                  <a:pt x="2142" y="3835"/>
                </a:lnTo>
                <a:lnTo>
                  <a:pt x="1690" y="4739"/>
                </a:lnTo>
                <a:lnTo>
                  <a:pt x="604" y="4739"/>
                </a:lnTo>
                <a:lnTo>
                  <a:pt x="152" y="3835"/>
                </a:lnTo>
                <a:lnTo>
                  <a:pt x="604" y="2931"/>
                </a:lnTo>
                <a:close/>
                <a:moveTo>
                  <a:pt x="0" y="2033"/>
                </a:moveTo>
                <a:lnTo>
                  <a:pt x="419" y="2871"/>
                </a:lnTo>
                <a:lnTo>
                  <a:pt x="0" y="3709"/>
                </a:lnTo>
                <a:lnTo>
                  <a:pt x="0" y="2033"/>
                </a:lnTo>
                <a:close/>
                <a:moveTo>
                  <a:pt x="9116" y="1967"/>
                </a:moveTo>
                <a:lnTo>
                  <a:pt x="10202" y="1967"/>
                </a:lnTo>
                <a:lnTo>
                  <a:pt x="10654" y="2871"/>
                </a:lnTo>
                <a:lnTo>
                  <a:pt x="10202" y="3775"/>
                </a:lnTo>
                <a:lnTo>
                  <a:pt x="9116" y="3775"/>
                </a:lnTo>
                <a:lnTo>
                  <a:pt x="8664" y="2871"/>
                </a:lnTo>
                <a:lnTo>
                  <a:pt x="9116" y="1967"/>
                </a:lnTo>
                <a:close/>
                <a:moveTo>
                  <a:pt x="5711" y="1967"/>
                </a:moveTo>
                <a:lnTo>
                  <a:pt x="6797" y="1967"/>
                </a:lnTo>
                <a:lnTo>
                  <a:pt x="7249" y="2871"/>
                </a:lnTo>
                <a:lnTo>
                  <a:pt x="6797" y="3775"/>
                </a:lnTo>
                <a:lnTo>
                  <a:pt x="5711" y="3775"/>
                </a:lnTo>
                <a:lnTo>
                  <a:pt x="5259" y="2871"/>
                </a:lnTo>
                <a:lnTo>
                  <a:pt x="5711" y="1967"/>
                </a:lnTo>
                <a:close/>
                <a:moveTo>
                  <a:pt x="2298" y="1967"/>
                </a:moveTo>
                <a:lnTo>
                  <a:pt x="3384" y="1967"/>
                </a:lnTo>
                <a:lnTo>
                  <a:pt x="3836" y="2871"/>
                </a:lnTo>
                <a:lnTo>
                  <a:pt x="3384" y="3775"/>
                </a:lnTo>
                <a:lnTo>
                  <a:pt x="2298" y="3775"/>
                </a:lnTo>
                <a:lnTo>
                  <a:pt x="1846" y="2871"/>
                </a:lnTo>
                <a:lnTo>
                  <a:pt x="2298" y="1967"/>
                </a:lnTo>
                <a:close/>
                <a:moveTo>
                  <a:pt x="7400" y="1003"/>
                </a:moveTo>
                <a:lnTo>
                  <a:pt x="8486" y="1003"/>
                </a:lnTo>
                <a:lnTo>
                  <a:pt x="8938" y="1907"/>
                </a:lnTo>
                <a:lnTo>
                  <a:pt x="8486" y="2811"/>
                </a:lnTo>
                <a:lnTo>
                  <a:pt x="7400" y="2811"/>
                </a:lnTo>
                <a:lnTo>
                  <a:pt x="6948" y="1907"/>
                </a:lnTo>
                <a:lnTo>
                  <a:pt x="7400" y="1003"/>
                </a:lnTo>
                <a:close/>
                <a:moveTo>
                  <a:pt x="4002" y="1003"/>
                </a:moveTo>
                <a:lnTo>
                  <a:pt x="5088" y="1003"/>
                </a:lnTo>
                <a:lnTo>
                  <a:pt x="5540" y="1907"/>
                </a:lnTo>
                <a:lnTo>
                  <a:pt x="5088" y="2811"/>
                </a:lnTo>
                <a:lnTo>
                  <a:pt x="4002" y="2811"/>
                </a:lnTo>
                <a:lnTo>
                  <a:pt x="3550" y="1907"/>
                </a:lnTo>
                <a:lnTo>
                  <a:pt x="4002" y="1003"/>
                </a:lnTo>
                <a:close/>
                <a:moveTo>
                  <a:pt x="604" y="1003"/>
                </a:moveTo>
                <a:lnTo>
                  <a:pt x="1690" y="1003"/>
                </a:lnTo>
                <a:lnTo>
                  <a:pt x="2142" y="1907"/>
                </a:lnTo>
                <a:lnTo>
                  <a:pt x="1690" y="2811"/>
                </a:lnTo>
                <a:lnTo>
                  <a:pt x="604" y="2811"/>
                </a:lnTo>
                <a:lnTo>
                  <a:pt x="152" y="1907"/>
                </a:lnTo>
                <a:lnTo>
                  <a:pt x="604" y="1003"/>
                </a:lnTo>
                <a:close/>
                <a:moveTo>
                  <a:pt x="0" y="66"/>
                </a:moveTo>
                <a:lnTo>
                  <a:pt x="419" y="904"/>
                </a:lnTo>
                <a:lnTo>
                  <a:pt x="0" y="1742"/>
                </a:lnTo>
                <a:lnTo>
                  <a:pt x="0" y="66"/>
                </a:lnTo>
                <a:close/>
                <a:moveTo>
                  <a:pt x="9116" y="0"/>
                </a:moveTo>
                <a:lnTo>
                  <a:pt x="10202" y="0"/>
                </a:lnTo>
                <a:lnTo>
                  <a:pt x="10654" y="904"/>
                </a:lnTo>
                <a:lnTo>
                  <a:pt x="10202" y="1808"/>
                </a:lnTo>
                <a:lnTo>
                  <a:pt x="9116" y="1808"/>
                </a:lnTo>
                <a:lnTo>
                  <a:pt x="8664" y="904"/>
                </a:lnTo>
                <a:lnTo>
                  <a:pt x="9116" y="0"/>
                </a:lnTo>
                <a:close/>
                <a:moveTo>
                  <a:pt x="5711" y="0"/>
                </a:moveTo>
                <a:lnTo>
                  <a:pt x="6797" y="0"/>
                </a:lnTo>
                <a:lnTo>
                  <a:pt x="7249" y="904"/>
                </a:lnTo>
                <a:lnTo>
                  <a:pt x="6797" y="1808"/>
                </a:lnTo>
                <a:lnTo>
                  <a:pt x="5711" y="1808"/>
                </a:lnTo>
                <a:lnTo>
                  <a:pt x="5259" y="904"/>
                </a:lnTo>
                <a:lnTo>
                  <a:pt x="5711" y="0"/>
                </a:lnTo>
                <a:close/>
                <a:moveTo>
                  <a:pt x="2298" y="0"/>
                </a:moveTo>
                <a:lnTo>
                  <a:pt x="3384" y="0"/>
                </a:lnTo>
                <a:lnTo>
                  <a:pt x="3836" y="904"/>
                </a:lnTo>
                <a:lnTo>
                  <a:pt x="3384" y="1808"/>
                </a:lnTo>
                <a:lnTo>
                  <a:pt x="2298" y="1808"/>
                </a:lnTo>
                <a:lnTo>
                  <a:pt x="1846" y="904"/>
                </a:lnTo>
                <a:lnTo>
                  <a:pt x="2298" y="0"/>
                </a:lnTo>
                <a:close/>
                <a:moveTo>
                  <a:pt x="6959" y="0"/>
                </a:moveTo>
                <a:lnTo>
                  <a:pt x="8928" y="0"/>
                </a:lnTo>
                <a:lnTo>
                  <a:pt x="8486" y="883"/>
                </a:lnTo>
                <a:lnTo>
                  <a:pt x="7400" y="883"/>
                </a:lnTo>
                <a:lnTo>
                  <a:pt x="6959" y="0"/>
                </a:lnTo>
                <a:close/>
                <a:moveTo>
                  <a:pt x="3561" y="0"/>
                </a:moveTo>
                <a:lnTo>
                  <a:pt x="5530" y="0"/>
                </a:lnTo>
                <a:lnTo>
                  <a:pt x="5088" y="883"/>
                </a:lnTo>
                <a:lnTo>
                  <a:pt x="4002" y="883"/>
                </a:lnTo>
                <a:lnTo>
                  <a:pt x="3561" y="0"/>
                </a:lnTo>
                <a:close/>
                <a:moveTo>
                  <a:pt x="163" y="0"/>
                </a:moveTo>
                <a:lnTo>
                  <a:pt x="2132" y="0"/>
                </a:lnTo>
                <a:lnTo>
                  <a:pt x="1690" y="883"/>
                </a:lnTo>
                <a:lnTo>
                  <a:pt x="604" y="883"/>
                </a:lnTo>
                <a:lnTo>
                  <a:pt x="163" y="0"/>
                </a:lnTo>
                <a:close/>
              </a:path>
            </a:pathLst>
          </a:custGeom>
        </p:spPr>
      </p:pic>
      <p:sp>
        <p:nvSpPr>
          <p:cNvPr id="8" name="Text Box 7"/>
          <p:cNvSpPr txBox="1"/>
          <p:nvPr/>
        </p:nvSpPr>
        <p:spPr>
          <a:xfrm>
            <a:off x="6650355" y="-3199765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Why Health Prediction?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633450" y="2237105"/>
            <a:ext cx="4618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world where every heartbeat hides a story, we asked: can machines listen close enough to warn us before the storm hits?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052945" y="7828280"/>
            <a:ext cx="4618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= the first global killer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prediction saves lives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are the modern stethoscope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56985" y="1586230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Health Prediction in Your Pocket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13525" y="3218180"/>
            <a:ext cx="4910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at Your Fingertips – Predictive Care via Telegram Bot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wait in a clinic line, when you can check your vitals and fate—right from your phone?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5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3525" y="5083175"/>
            <a:ext cx="491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@HealthPredictML_bot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6985" y="6068695"/>
            <a:ext cx="4403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data stored. All predictions are local to session. Your health, your privacy.</a:t>
            </a:r>
            <a:endParaRPr lang="en-US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68586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6096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269105" y="2767965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Thank You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25645" y="3736340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just code, not just numbers — this is care, calculated.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79645" y="4902835"/>
            <a:ext cx="440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en-US" altLang="en-US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650355" y="633095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Why Health Prediction?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52945" y="2237105"/>
            <a:ext cx="4618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world where every heartbeat hides a story, we asked: can machines listen close enough to warn us before the storm hits?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052945" y="3441065"/>
            <a:ext cx="46183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Heart disease = the first global killer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prediction saves lives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are the modern stethoscope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1110RRNewRiskEquations_SC"/>
          <p:cNvPicPr>
            <a:picLocks noChangeAspect="1"/>
          </p:cNvPicPr>
          <p:nvPr/>
        </p:nvPicPr>
        <p:blipFill>
          <a:blip r:embed="rId2"/>
          <a:srcRect r="19373"/>
          <a:stretch>
            <a:fillRect/>
          </a:stretch>
        </p:blipFill>
        <p:spPr>
          <a:xfrm>
            <a:off x="0" y="635"/>
            <a:ext cx="6765290" cy="68573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54" h="10799">
                <a:moveTo>
                  <a:pt x="7400" y="10643"/>
                </a:moveTo>
                <a:lnTo>
                  <a:pt x="8486" y="10643"/>
                </a:lnTo>
                <a:lnTo>
                  <a:pt x="8564" y="10799"/>
                </a:lnTo>
                <a:lnTo>
                  <a:pt x="7322" y="10799"/>
                </a:lnTo>
                <a:lnTo>
                  <a:pt x="7400" y="10643"/>
                </a:lnTo>
                <a:close/>
                <a:moveTo>
                  <a:pt x="4002" y="10643"/>
                </a:moveTo>
                <a:lnTo>
                  <a:pt x="5088" y="10643"/>
                </a:lnTo>
                <a:lnTo>
                  <a:pt x="5166" y="10799"/>
                </a:lnTo>
                <a:lnTo>
                  <a:pt x="3924" y="10799"/>
                </a:lnTo>
                <a:lnTo>
                  <a:pt x="4002" y="10643"/>
                </a:lnTo>
                <a:close/>
                <a:moveTo>
                  <a:pt x="604" y="10643"/>
                </a:moveTo>
                <a:lnTo>
                  <a:pt x="1690" y="10643"/>
                </a:lnTo>
                <a:lnTo>
                  <a:pt x="1768" y="10799"/>
                </a:lnTo>
                <a:lnTo>
                  <a:pt x="526" y="10799"/>
                </a:lnTo>
                <a:lnTo>
                  <a:pt x="604" y="10643"/>
                </a:lnTo>
                <a:close/>
                <a:moveTo>
                  <a:pt x="0" y="9745"/>
                </a:moveTo>
                <a:lnTo>
                  <a:pt x="419" y="10583"/>
                </a:lnTo>
                <a:lnTo>
                  <a:pt x="311" y="10799"/>
                </a:lnTo>
                <a:lnTo>
                  <a:pt x="0" y="10799"/>
                </a:lnTo>
                <a:lnTo>
                  <a:pt x="0" y="9745"/>
                </a:lnTo>
                <a:close/>
                <a:moveTo>
                  <a:pt x="9116" y="9679"/>
                </a:moveTo>
                <a:lnTo>
                  <a:pt x="10202" y="9679"/>
                </a:lnTo>
                <a:lnTo>
                  <a:pt x="10654" y="10583"/>
                </a:lnTo>
                <a:lnTo>
                  <a:pt x="10546" y="10799"/>
                </a:lnTo>
                <a:lnTo>
                  <a:pt x="8772" y="10799"/>
                </a:lnTo>
                <a:lnTo>
                  <a:pt x="8664" y="10583"/>
                </a:lnTo>
                <a:lnTo>
                  <a:pt x="9116" y="9679"/>
                </a:lnTo>
                <a:close/>
                <a:moveTo>
                  <a:pt x="5711" y="9679"/>
                </a:moveTo>
                <a:lnTo>
                  <a:pt x="6797" y="9679"/>
                </a:lnTo>
                <a:lnTo>
                  <a:pt x="7249" y="10583"/>
                </a:lnTo>
                <a:lnTo>
                  <a:pt x="7141" y="10799"/>
                </a:lnTo>
                <a:lnTo>
                  <a:pt x="5367" y="10799"/>
                </a:lnTo>
                <a:lnTo>
                  <a:pt x="5259" y="10583"/>
                </a:lnTo>
                <a:lnTo>
                  <a:pt x="5711" y="9679"/>
                </a:lnTo>
                <a:close/>
                <a:moveTo>
                  <a:pt x="2298" y="9679"/>
                </a:moveTo>
                <a:lnTo>
                  <a:pt x="3384" y="9679"/>
                </a:lnTo>
                <a:lnTo>
                  <a:pt x="3836" y="10583"/>
                </a:lnTo>
                <a:lnTo>
                  <a:pt x="3728" y="10799"/>
                </a:lnTo>
                <a:lnTo>
                  <a:pt x="1954" y="10799"/>
                </a:lnTo>
                <a:lnTo>
                  <a:pt x="1846" y="10583"/>
                </a:lnTo>
                <a:lnTo>
                  <a:pt x="2298" y="9679"/>
                </a:lnTo>
                <a:close/>
                <a:moveTo>
                  <a:pt x="7400" y="8715"/>
                </a:moveTo>
                <a:lnTo>
                  <a:pt x="8486" y="8715"/>
                </a:lnTo>
                <a:lnTo>
                  <a:pt x="8938" y="9619"/>
                </a:lnTo>
                <a:lnTo>
                  <a:pt x="8486" y="10523"/>
                </a:lnTo>
                <a:lnTo>
                  <a:pt x="7400" y="10523"/>
                </a:lnTo>
                <a:lnTo>
                  <a:pt x="6948" y="9619"/>
                </a:lnTo>
                <a:lnTo>
                  <a:pt x="7400" y="8715"/>
                </a:lnTo>
                <a:close/>
                <a:moveTo>
                  <a:pt x="4002" y="8715"/>
                </a:moveTo>
                <a:lnTo>
                  <a:pt x="5088" y="8715"/>
                </a:lnTo>
                <a:lnTo>
                  <a:pt x="5540" y="9619"/>
                </a:lnTo>
                <a:lnTo>
                  <a:pt x="5088" y="10523"/>
                </a:lnTo>
                <a:lnTo>
                  <a:pt x="4002" y="10523"/>
                </a:lnTo>
                <a:lnTo>
                  <a:pt x="3550" y="9619"/>
                </a:lnTo>
                <a:lnTo>
                  <a:pt x="4002" y="8715"/>
                </a:lnTo>
                <a:close/>
                <a:moveTo>
                  <a:pt x="604" y="8715"/>
                </a:moveTo>
                <a:lnTo>
                  <a:pt x="1690" y="8715"/>
                </a:lnTo>
                <a:lnTo>
                  <a:pt x="2142" y="9619"/>
                </a:lnTo>
                <a:lnTo>
                  <a:pt x="1690" y="10523"/>
                </a:lnTo>
                <a:lnTo>
                  <a:pt x="604" y="10523"/>
                </a:lnTo>
                <a:lnTo>
                  <a:pt x="152" y="9619"/>
                </a:lnTo>
                <a:lnTo>
                  <a:pt x="604" y="8715"/>
                </a:lnTo>
                <a:close/>
                <a:moveTo>
                  <a:pt x="0" y="7856"/>
                </a:moveTo>
                <a:lnTo>
                  <a:pt x="419" y="8694"/>
                </a:lnTo>
                <a:lnTo>
                  <a:pt x="0" y="9532"/>
                </a:lnTo>
                <a:lnTo>
                  <a:pt x="0" y="7856"/>
                </a:lnTo>
                <a:close/>
                <a:moveTo>
                  <a:pt x="9116" y="7790"/>
                </a:moveTo>
                <a:lnTo>
                  <a:pt x="10202" y="7790"/>
                </a:lnTo>
                <a:lnTo>
                  <a:pt x="10654" y="8694"/>
                </a:lnTo>
                <a:lnTo>
                  <a:pt x="10202" y="9598"/>
                </a:lnTo>
                <a:lnTo>
                  <a:pt x="9116" y="9598"/>
                </a:lnTo>
                <a:lnTo>
                  <a:pt x="8664" y="8694"/>
                </a:lnTo>
                <a:lnTo>
                  <a:pt x="9116" y="7790"/>
                </a:lnTo>
                <a:close/>
                <a:moveTo>
                  <a:pt x="5711" y="7790"/>
                </a:moveTo>
                <a:lnTo>
                  <a:pt x="6797" y="7790"/>
                </a:lnTo>
                <a:lnTo>
                  <a:pt x="7249" y="8694"/>
                </a:lnTo>
                <a:lnTo>
                  <a:pt x="6797" y="9598"/>
                </a:lnTo>
                <a:lnTo>
                  <a:pt x="5711" y="9598"/>
                </a:lnTo>
                <a:lnTo>
                  <a:pt x="5259" y="8694"/>
                </a:lnTo>
                <a:lnTo>
                  <a:pt x="5711" y="7790"/>
                </a:lnTo>
                <a:close/>
                <a:moveTo>
                  <a:pt x="2298" y="7790"/>
                </a:moveTo>
                <a:lnTo>
                  <a:pt x="3384" y="7790"/>
                </a:lnTo>
                <a:lnTo>
                  <a:pt x="3836" y="8694"/>
                </a:lnTo>
                <a:lnTo>
                  <a:pt x="3384" y="9598"/>
                </a:lnTo>
                <a:lnTo>
                  <a:pt x="2298" y="9598"/>
                </a:lnTo>
                <a:lnTo>
                  <a:pt x="1846" y="8694"/>
                </a:lnTo>
                <a:lnTo>
                  <a:pt x="2298" y="7790"/>
                </a:lnTo>
                <a:close/>
                <a:moveTo>
                  <a:pt x="7400" y="6787"/>
                </a:moveTo>
                <a:lnTo>
                  <a:pt x="8486" y="6787"/>
                </a:lnTo>
                <a:lnTo>
                  <a:pt x="8938" y="7691"/>
                </a:lnTo>
                <a:lnTo>
                  <a:pt x="8486" y="8595"/>
                </a:lnTo>
                <a:lnTo>
                  <a:pt x="7400" y="8595"/>
                </a:lnTo>
                <a:lnTo>
                  <a:pt x="6948" y="7691"/>
                </a:lnTo>
                <a:lnTo>
                  <a:pt x="7400" y="6787"/>
                </a:lnTo>
                <a:close/>
                <a:moveTo>
                  <a:pt x="4002" y="6787"/>
                </a:moveTo>
                <a:lnTo>
                  <a:pt x="5088" y="6787"/>
                </a:lnTo>
                <a:lnTo>
                  <a:pt x="5540" y="7691"/>
                </a:lnTo>
                <a:lnTo>
                  <a:pt x="5088" y="8595"/>
                </a:lnTo>
                <a:lnTo>
                  <a:pt x="4002" y="8595"/>
                </a:lnTo>
                <a:lnTo>
                  <a:pt x="3550" y="7691"/>
                </a:lnTo>
                <a:lnTo>
                  <a:pt x="4002" y="6787"/>
                </a:lnTo>
                <a:close/>
                <a:moveTo>
                  <a:pt x="604" y="6787"/>
                </a:moveTo>
                <a:lnTo>
                  <a:pt x="1690" y="6787"/>
                </a:lnTo>
                <a:lnTo>
                  <a:pt x="2142" y="7691"/>
                </a:lnTo>
                <a:lnTo>
                  <a:pt x="1690" y="8595"/>
                </a:lnTo>
                <a:lnTo>
                  <a:pt x="604" y="8595"/>
                </a:lnTo>
                <a:lnTo>
                  <a:pt x="152" y="7691"/>
                </a:lnTo>
                <a:lnTo>
                  <a:pt x="604" y="6787"/>
                </a:lnTo>
                <a:close/>
                <a:moveTo>
                  <a:pt x="0" y="5889"/>
                </a:moveTo>
                <a:lnTo>
                  <a:pt x="419" y="6727"/>
                </a:lnTo>
                <a:lnTo>
                  <a:pt x="0" y="7565"/>
                </a:lnTo>
                <a:lnTo>
                  <a:pt x="0" y="5889"/>
                </a:lnTo>
                <a:close/>
                <a:moveTo>
                  <a:pt x="9116" y="5823"/>
                </a:moveTo>
                <a:lnTo>
                  <a:pt x="10202" y="5823"/>
                </a:lnTo>
                <a:lnTo>
                  <a:pt x="10654" y="6727"/>
                </a:lnTo>
                <a:lnTo>
                  <a:pt x="10202" y="7631"/>
                </a:lnTo>
                <a:lnTo>
                  <a:pt x="9116" y="7631"/>
                </a:lnTo>
                <a:lnTo>
                  <a:pt x="8664" y="6727"/>
                </a:lnTo>
                <a:lnTo>
                  <a:pt x="9116" y="5823"/>
                </a:lnTo>
                <a:close/>
                <a:moveTo>
                  <a:pt x="5711" y="5823"/>
                </a:moveTo>
                <a:lnTo>
                  <a:pt x="6797" y="5823"/>
                </a:lnTo>
                <a:lnTo>
                  <a:pt x="7249" y="6727"/>
                </a:lnTo>
                <a:lnTo>
                  <a:pt x="6797" y="7631"/>
                </a:lnTo>
                <a:lnTo>
                  <a:pt x="5711" y="7631"/>
                </a:lnTo>
                <a:lnTo>
                  <a:pt x="5259" y="6727"/>
                </a:lnTo>
                <a:lnTo>
                  <a:pt x="5711" y="5823"/>
                </a:lnTo>
                <a:close/>
                <a:moveTo>
                  <a:pt x="2298" y="5823"/>
                </a:moveTo>
                <a:lnTo>
                  <a:pt x="3384" y="5823"/>
                </a:lnTo>
                <a:lnTo>
                  <a:pt x="3836" y="6727"/>
                </a:lnTo>
                <a:lnTo>
                  <a:pt x="3384" y="7631"/>
                </a:lnTo>
                <a:lnTo>
                  <a:pt x="2298" y="7631"/>
                </a:lnTo>
                <a:lnTo>
                  <a:pt x="1846" y="6727"/>
                </a:lnTo>
                <a:lnTo>
                  <a:pt x="2298" y="5823"/>
                </a:lnTo>
                <a:close/>
                <a:moveTo>
                  <a:pt x="7400" y="4859"/>
                </a:moveTo>
                <a:lnTo>
                  <a:pt x="8486" y="4859"/>
                </a:lnTo>
                <a:lnTo>
                  <a:pt x="8938" y="5763"/>
                </a:lnTo>
                <a:lnTo>
                  <a:pt x="8486" y="6667"/>
                </a:lnTo>
                <a:lnTo>
                  <a:pt x="7400" y="6667"/>
                </a:lnTo>
                <a:lnTo>
                  <a:pt x="6948" y="5763"/>
                </a:lnTo>
                <a:lnTo>
                  <a:pt x="7400" y="4859"/>
                </a:lnTo>
                <a:close/>
                <a:moveTo>
                  <a:pt x="4002" y="4859"/>
                </a:moveTo>
                <a:lnTo>
                  <a:pt x="5088" y="4859"/>
                </a:lnTo>
                <a:lnTo>
                  <a:pt x="5540" y="5763"/>
                </a:lnTo>
                <a:lnTo>
                  <a:pt x="5088" y="6667"/>
                </a:lnTo>
                <a:lnTo>
                  <a:pt x="4002" y="6667"/>
                </a:lnTo>
                <a:lnTo>
                  <a:pt x="3550" y="5763"/>
                </a:lnTo>
                <a:lnTo>
                  <a:pt x="4002" y="4859"/>
                </a:lnTo>
                <a:close/>
                <a:moveTo>
                  <a:pt x="604" y="4859"/>
                </a:moveTo>
                <a:lnTo>
                  <a:pt x="1690" y="4859"/>
                </a:lnTo>
                <a:lnTo>
                  <a:pt x="2142" y="5763"/>
                </a:lnTo>
                <a:lnTo>
                  <a:pt x="1690" y="6667"/>
                </a:lnTo>
                <a:lnTo>
                  <a:pt x="604" y="6667"/>
                </a:lnTo>
                <a:lnTo>
                  <a:pt x="152" y="5763"/>
                </a:lnTo>
                <a:lnTo>
                  <a:pt x="604" y="4859"/>
                </a:lnTo>
                <a:close/>
                <a:moveTo>
                  <a:pt x="0" y="3961"/>
                </a:moveTo>
                <a:lnTo>
                  <a:pt x="419" y="4799"/>
                </a:lnTo>
                <a:lnTo>
                  <a:pt x="0" y="5637"/>
                </a:lnTo>
                <a:lnTo>
                  <a:pt x="0" y="3961"/>
                </a:lnTo>
                <a:close/>
                <a:moveTo>
                  <a:pt x="9116" y="3895"/>
                </a:moveTo>
                <a:lnTo>
                  <a:pt x="10202" y="3895"/>
                </a:lnTo>
                <a:lnTo>
                  <a:pt x="10654" y="4799"/>
                </a:lnTo>
                <a:lnTo>
                  <a:pt x="10202" y="5703"/>
                </a:lnTo>
                <a:lnTo>
                  <a:pt x="9116" y="5703"/>
                </a:lnTo>
                <a:lnTo>
                  <a:pt x="8664" y="4799"/>
                </a:lnTo>
                <a:lnTo>
                  <a:pt x="9116" y="3895"/>
                </a:lnTo>
                <a:close/>
                <a:moveTo>
                  <a:pt x="5711" y="3895"/>
                </a:moveTo>
                <a:lnTo>
                  <a:pt x="6797" y="3895"/>
                </a:lnTo>
                <a:lnTo>
                  <a:pt x="7249" y="4799"/>
                </a:lnTo>
                <a:lnTo>
                  <a:pt x="6797" y="5703"/>
                </a:lnTo>
                <a:lnTo>
                  <a:pt x="5711" y="5703"/>
                </a:lnTo>
                <a:lnTo>
                  <a:pt x="5259" y="4799"/>
                </a:lnTo>
                <a:lnTo>
                  <a:pt x="5711" y="3895"/>
                </a:lnTo>
                <a:close/>
                <a:moveTo>
                  <a:pt x="2298" y="3895"/>
                </a:moveTo>
                <a:lnTo>
                  <a:pt x="3384" y="3895"/>
                </a:lnTo>
                <a:lnTo>
                  <a:pt x="3836" y="4799"/>
                </a:lnTo>
                <a:lnTo>
                  <a:pt x="3384" y="5703"/>
                </a:lnTo>
                <a:lnTo>
                  <a:pt x="2298" y="5703"/>
                </a:lnTo>
                <a:lnTo>
                  <a:pt x="1846" y="4799"/>
                </a:lnTo>
                <a:lnTo>
                  <a:pt x="2298" y="3895"/>
                </a:lnTo>
                <a:close/>
                <a:moveTo>
                  <a:pt x="7400" y="2931"/>
                </a:moveTo>
                <a:lnTo>
                  <a:pt x="8486" y="2931"/>
                </a:lnTo>
                <a:lnTo>
                  <a:pt x="8938" y="3835"/>
                </a:lnTo>
                <a:lnTo>
                  <a:pt x="8486" y="4739"/>
                </a:lnTo>
                <a:lnTo>
                  <a:pt x="7400" y="4739"/>
                </a:lnTo>
                <a:lnTo>
                  <a:pt x="6948" y="3835"/>
                </a:lnTo>
                <a:lnTo>
                  <a:pt x="7400" y="2931"/>
                </a:lnTo>
                <a:close/>
                <a:moveTo>
                  <a:pt x="4002" y="2931"/>
                </a:moveTo>
                <a:lnTo>
                  <a:pt x="5088" y="2931"/>
                </a:lnTo>
                <a:lnTo>
                  <a:pt x="5540" y="3835"/>
                </a:lnTo>
                <a:lnTo>
                  <a:pt x="5088" y="4739"/>
                </a:lnTo>
                <a:lnTo>
                  <a:pt x="4002" y="4739"/>
                </a:lnTo>
                <a:lnTo>
                  <a:pt x="3550" y="3835"/>
                </a:lnTo>
                <a:lnTo>
                  <a:pt x="4002" y="2931"/>
                </a:lnTo>
                <a:close/>
                <a:moveTo>
                  <a:pt x="604" y="2931"/>
                </a:moveTo>
                <a:lnTo>
                  <a:pt x="1690" y="2931"/>
                </a:lnTo>
                <a:lnTo>
                  <a:pt x="2142" y="3835"/>
                </a:lnTo>
                <a:lnTo>
                  <a:pt x="1690" y="4739"/>
                </a:lnTo>
                <a:lnTo>
                  <a:pt x="604" y="4739"/>
                </a:lnTo>
                <a:lnTo>
                  <a:pt x="152" y="3835"/>
                </a:lnTo>
                <a:lnTo>
                  <a:pt x="604" y="2931"/>
                </a:lnTo>
                <a:close/>
                <a:moveTo>
                  <a:pt x="0" y="2033"/>
                </a:moveTo>
                <a:lnTo>
                  <a:pt x="419" y="2871"/>
                </a:lnTo>
                <a:lnTo>
                  <a:pt x="0" y="3709"/>
                </a:lnTo>
                <a:lnTo>
                  <a:pt x="0" y="2033"/>
                </a:lnTo>
                <a:close/>
                <a:moveTo>
                  <a:pt x="9116" y="1967"/>
                </a:moveTo>
                <a:lnTo>
                  <a:pt x="10202" y="1967"/>
                </a:lnTo>
                <a:lnTo>
                  <a:pt x="10654" y="2871"/>
                </a:lnTo>
                <a:lnTo>
                  <a:pt x="10202" y="3775"/>
                </a:lnTo>
                <a:lnTo>
                  <a:pt x="9116" y="3775"/>
                </a:lnTo>
                <a:lnTo>
                  <a:pt x="8664" y="2871"/>
                </a:lnTo>
                <a:lnTo>
                  <a:pt x="9116" y="1967"/>
                </a:lnTo>
                <a:close/>
                <a:moveTo>
                  <a:pt x="5711" y="1967"/>
                </a:moveTo>
                <a:lnTo>
                  <a:pt x="6797" y="1967"/>
                </a:lnTo>
                <a:lnTo>
                  <a:pt x="7249" y="2871"/>
                </a:lnTo>
                <a:lnTo>
                  <a:pt x="6797" y="3775"/>
                </a:lnTo>
                <a:lnTo>
                  <a:pt x="5711" y="3775"/>
                </a:lnTo>
                <a:lnTo>
                  <a:pt x="5259" y="2871"/>
                </a:lnTo>
                <a:lnTo>
                  <a:pt x="5711" y="1967"/>
                </a:lnTo>
                <a:close/>
                <a:moveTo>
                  <a:pt x="2298" y="1967"/>
                </a:moveTo>
                <a:lnTo>
                  <a:pt x="3384" y="1967"/>
                </a:lnTo>
                <a:lnTo>
                  <a:pt x="3836" y="2871"/>
                </a:lnTo>
                <a:lnTo>
                  <a:pt x="3384" y="3775"/>
                </a:lnTo>
                <a:lnTo>
                  <a:pt x="2298" y="3775"/>
                </a:lnTo>
                <a:lnTo>
                  <a:pt x="1846" y="2871"/>
                </a:lnTo>
                <a:lnTo>
                  <a:pt x="2298" y="1967"/>
                </a:lnTo>
                <a:close/>
                <a:moveTo>
                  <a:pt x="7400" y="1003"/>
                </a:moveTo>
                <a:lnTo>
                  <a:pt x="8486" y="1003"/>
                </a:lnTo>
                <a:lnTo>
                  <a:pt x="8938" y="1907"/>
                </a:lnTo>
                <a:lnTo>
                  <a:pt x="8486" y="2811"/>
                </a:lnTo>
                <a:lnTo>
                  <a:pt x="7400" y="2811"/>
                </a:lnTo>
                <a:lnTo>
                  <a:pt x="6948" y="1907"/>
                </a:lnTo>
                <a:lnTo>
                  <a:pt x="7400" y="1003"/>
                </a:lnTo>
                <a:close/>
                <a:moveTo>
                  <a:pt x="4002" y="1003"/>
                </a:moveTo>
                <a:lnTo>
                  <a:pt x="5088" y="1003"/>
                </a:lnTo>
                <a:lnTo>
                  <a:pt x="5540" y="1907"/>
                </a:lnTo>
                <a:lnTo>
                  <a:pt x="5088" y="2811"/>
                </a:lnTo>
                <a:lnTo>
                  <a:pt x="4002" y="2811"/>
                </a:lnTo>
                <a:lnTo>
                  <a:pt x="3550" y="1907"/>
                </a:lnTo>
                <a:lnTo>
                  <a:pt x="4002" y="1003"/>
                </a:lnTo>
                <a:close/>
                <a:moveTo>
                  <a:pt x="604" y="1003"/>
                </a:moveTo>
                <a:lnTo>
                  <a:pt x="1690" y="1003"/>
                </a:lnTo>
                <a:lnTo>
                  <a:pt x="2142" y="1907"/>
                </a:lnTo>
                <a:lnTo>
                  <a:pt x="1690" y="2811"/>
                </a:lnTo>
                <a:lnTo>
                  <a:pt x="604" y="2811"/>
                </a:lnTo>
                <a:lnTo>
                  <a:pt x="152" y="1907"/>
                </a:lnTo>
                <a:lnTo>
                  <a:pt x="604" y="1003"/>
                </a:lnTo>
                <a:close/>
                <a:moveTo>
                  <a:pt x="0" y="66"/>
                </a:moveTo>
                <a:lnTo>
                  <a:pt x="419" y="904"/>
                </a:lnTo>
                <a:lnTo>
                  <a:pt x="0" y="1742"/>
                </a:lnTo>
                <a:lnTo>
                  <a:pt x="0" y="66"/>
                </a:lnTo>
                <a:close/>
                <a:moveTo>
                  <a:pt x="9116" y="0"/>
                </a:moveTo>
                <a:lnTo>
                  <a:pt x="10202" y="0"/>
                </a:lnTo>
                <a:lnTo>
                  <a:pt x="10654" y="904"/>
                </a:lnTo>
                <a:lnTo>
                  <a:pt x="10202" y="1808"/>
                </a:lnTo>
                <a:lnTo>
                  <a:pt x="9116" y="1808"/>
                </a:lnTo>
                <a:lnTo>
                  <a:pt x="8664" y="904"/>
                </a:lnTo>
                <a:lnTo>
                  <a:pt x="9116" y="0"/>
                </a:lnTo>
                <a:close/>
                <a:moveTo>
                  <a:pt x="5711" y="0"/>
                </a:moveTo>
                <a:lnTo>
                  <a:pt x="6797" y="0"/>
                </a:lnTo>
                <a:lnTo>
                  <a:pt x="7249" y="904"/>
                </a:lnTo>
                <a:lnTo>
                  <a:pt x="6797" y="1808"/>
                </a:lnTo>
                <a:lnTo>
                  <a:pt x="5711" y="1808"/>
                </a:lnTo>
                <a:lnTo>
                  <a:pt x="5259" y="904"/>
                </a:lnTo>
                <a:lnTo>
                  <a:pt x="5711" y="0"/>
                </a:lnTo>
                <a:close/>
                <a:moveTo>
                  <a:pt x="2298" y="0"/>
                </a:moveTo>
                <a:lnTo>
                  <a:pt x="3384" y="0"/>
                </a:lnTo>
                <a:lnTo>
                  <a:pt x="3836" y="904"/>
                </a:lnTo>
                <a:lnTo>
                  <a:pt x="3384" y="1808"/>
                </a:lnTo>
                <a:lnTo>
                  <a:pt x="2298" y="1808"/>
                </a:lnTo>
                <a:lnTo>
                  <a:pt x="1846" y="904"/>
                </a:lnTo>
                <a:lnTo>
                  <a:pt x="2298" y="0"/>
                </a:lnTo>
                <a:close/>
                <a:moveTo>
                  <a:pt x="6959" y="0"/>
                </a:moveTo>
                <a:lnTo>
                  <a:pt x="8928" y="0"/>
                </a:lnTo>
                <a:lnTo>
                  <a:pt x="8486" y="883"/>
                </a:lnTo>
                <a:lnTo>
                  <a:pt x="7400" y="883"/>
                </a:lnTo>
                <a:lnTo>
                  <a:pt x="6959" y="0"/>
                </a:lnTo>
                <a:close/>
                <a:moveTo>
                  <a:pt x="3561" y="0"/>
                </a:moveTo>
                <a:lnTo>
                  <a:pt x="5530" y="0"/>
                </a:lnTo>
                <a:lnTo>
                  <a:pt x="5088" y="883"/>
                </a:lnTo>
                <a:lnTo>
                  <a:pt x="4002" y="883"/>
                </a:lnTo>
                <a:lnTo>
                  <a:pt x="3561" y="0"/>
                </a:lnTo>
                <a:close/>
                <a:moveTo>
                  <a:pt x="163" y="0"/>
                </a:moveTo>
                <a:lnTo>
                  <a:pt x="2132" y="0"/>
                </a:lnTo>
                <a:lnTo>
                  <a:pt x="1690" y="883"/>
                </a:lnTo>
                <a:lnTo>
                  <a:pt x="604" y="883"/>
                </a:lnTo>
                <a:lnTo>
                  <a:pt x="163" y="0"/>
                </a:lnTo>
                <a:close/>
              </a:path>
            </a:pathLst>
          </a:custGeom>
        </p:spPr>
      </p:pic>
      <p:sp>
        <p:nvSpPr>
          <p:cNvPr id="60" name="Freeform 59"/>
          <p:cNvSpPr/>
          <p:nvPr/>
        </p:nvSpPr>
        <p:spPr>
          <a:xfrm>
            <a:off x="23068915" y="-835660"/>
            <a:ext cx="7762875" cy="8493759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12225" h="13376">
                <a:moveTo>
                  <a:pt x="5121" y="2832"/>
                </a:moveTo>
                <a:lnTo>
                  <a:pt x="5573" y="1928"/>
                </a:lnTo>
                <a:lnTo>
                  <a:pt x="6659" y="1928"/>
                </a:lnTo>
                <a:lnTo>
                  <a:pt x="7111" y="2832"/>
                </a:lnTo>
                <a:lnTo>
                  <a:pt x="6659" y="3736"/>
                </a:lnTo>
                <a:lnTo>
                  <a:pt x="5573" y="3736"/>
                </a:lnTo>
                <a:lnTo>
                  <a:pt x="5121" y="2832"/>
                </a:lnTo>
                <a:close/>
                <a:moveTo>
                  <a:pt x="5121" y="4760"/>
                </a:moveTo>
                <a:lnTo>
                  <a:pt x="5573" y="3856"/>
                </a:lnTo>
                <a:lnTo>
                  <a:pt x="6659" y="3856"/>
                </a:lnTo>
                <a:lnTo>
                  <a:pt x="7111" y="4760"/>
                </a:lnTo>
                <a:lnTo>
                  <a:pt x="6659" y="5664"/>
                </a:lnTo>
                <a:lnTo>
                  <a:pt x="5573" y="5664"/>
                </a:lnTo>
                <a:lnTo>
                  <a:pt x="5121" y="4760"/>
                </a:lnTo>
                <a:close/>
                <a:moveTo>
                  <a:pt x="5121" y="6688"/>
                </a:moveTo>
                <a:lnTo>
                  <a:pt x="5573" y="5784"/>
                </a:lnTo>
                <a:lnTo>
                  <a:pt x="6659" y="5784"/>
                </a:lnTo>
                <a:lnTo>
                  <a:pt x="7111" y="6688"/>
                </a:lnTo>
                <a:lnTo>
                  <a:pt x="6659" y="7592"/>
                </a:lnTo>
                <a:lnTo>
                  <a:pt x="5573" y="7592"/>
                </a:lnTo>
                <a:lnTo>
                  <a:pt x="5121" y="6688"/>
                </a:lnTo>
                <a:close/>
                <a:moveTo>
                  <a:pt x="5121" y="8616"/>
                </a:moveTo>
                <a:lnTo>
                  <a:pt x="5573" y="7712"/>
                </a:lnTo>
                <a:lnTo>
                  <a:pt x="6659" y="7712"/>
                </a:lnTo>
                <a:lnTo>
                  <a:pt x="7111" y="8616"/>
                </a:lnTo>
                <a:lnTo>
                  <a:pt x="6659" y="9520"/>
                </a:lnTo>
                <a:lnTo>
                  <a:pt x="5573" y="9520"/>
                </a:lnTo>
                <a:lnTo>
                  <a:pt x="5121" y="8616"/>
                </a:lnTo>
                <a:close/>
                <a:moveTo>
                  <a:pt x="5121" y="904"/>
                </a:moveTo>
                <a:lnTo>
                  <a:pt x="5573" y="0"/>
                </a:lnTo>
                <a:lnTo>
                  <a:pt x="6659" y="0"/>
                </a:lnTo>
                <a:lnTo>
                  <a:pt x="7111" y="904"/>
                </a:lnTo>
                <a:lnTo>
                  <a:pt x="6659" y="1808"/>
                </a:lnTo>
                <a:lnTo>
                  <a:pt x="5573" y="1808"/>
                </a:lnTo>
                <a:lnTo>
                  <a:pt x="5121" y="904"/>
                </a:lnTo>
                <a:close/>
                <a:moveTo>
                  <a:pt x="5121" y="10544"/>
                </a:moveTo>
                <a:lnTo>
                  <a:pt x="5573" y="9640"/>
                </a:lnTo>
                <a:lnTo>
                  <a:pt x="6659" y="9640"/>
                </a:lnTo>
                <a:lnTo>
                  <a:pt x="7111" y="10544"/>
                </a:lnTo>
                <a:lnTo>
                  <a:pt x="6659" y="11448"/>
                </a:lnTo>
                <a:lnTo>
                  <a:pt x="5573" y="11448"/>
                </a:lnTo>
                <a:lnTo>
                  <a:pt x="5121" y="10544"/>
                </a:lnTo>
                <a:close/>
                <a:moveTo>
                  <a:pt x="3417" y="1829"/>
                </a:moveTo>
                <a:lnTo>
                  <a:pt x="3869" y="925"/>
                </a:lnTo>
                <a:lnTo>
                  <a:pt x="4955" y="925"/>
                </a:lnTo>
                <a:lnTo>
                  <a:pt x="5407" y="1829"/>
                </a:lnTo>
                <a:lnTo>
                  <a:pt x="4955" y="2733"/>
                </a:lnTo>
                <a:lnTo>
                  <a:pt x="3869" y="2733"/>
                </a:lnTo>
                <a:lnTo>
                  <a:pt x="3417" y="1829"/>
                </a:lnTo>
                <a:close/>
                <a:moveTo>
                  <a:pt x="3417" y="3796"/>
                </a:moveTo>
                <a:lnTo>
                  <a:pt x="3869" y="2892"/>
                </a:lnTo>
                <a:lnTo>
                  <a:pt x="4955" y="2892"/>
                </a:lnTo>
                <a:lnTo>
                  <a:pt x="5407" y="3796"/>
                </a:lnTo>
                <a:lnTo>
                  <a:pt x="4955" y="4700"/>
                </a:lnTo>
                <a:lnTo>
                  <a:pt x="3869" y="4700"/>
                </a:lnTo>
                <a:lnTo>
                  <a:pt x="3417" y="3796"/>
                </a:lnTo>
                <a:close/>
                <a:moveTo>
                  <a:pt x="3417" y="5724"/>
                </a:moveTo>
                <a:lnTo>
                  <a:pt x="3869" y="4820"/>
                </a:lnTo>
                <a:lnTo>
                  <a:pt x="4955" y="4820"/>
                </a:lnTo>
                <a:lnTo>
                  <a:pt x="5407" y="5724"/>
                </a:lnTo>
                <a:lnTo>
                  <a:pt x="4955" y="6628"/>
                </a:lnTo>
                <a:lnTo>
                  <a:pt x="3869" y="6628"/>
                </a:lnTo>
                <a:lnTo>
                  <a:pt x="3417" y="5724"/>
                </a:lnTo>
                <a:close/>
                <a:moveTo>
                  <a:pt x="3417" y="7652"/>
                </a:moveTo>
                <a:lnTo>
                  <a:pt x="3869" y="6748"/>
                </a:lnTo>
                <a:lnTo>
                  <a:pt x="4955" y="6748"/>
                </a:lnTo>
                <a:lnTo>
                  <a:pt x="5407" y="7652"/>
                </a:lnTo>
                <a:lnTo>
                  <a:pt x="4955" y="8556"/>
                </a:lnTo>
                <a:lnTo>
                  <a:pt x="3869" y="8556"/>
                </a:lnTo>
                <a:lnTo>
                  <a:pt x="3417" y="7652"/>
                </a:lnTo>
                <a:close/>
                <a:moveTo>
                  <a:pt x="3417" y="9619"/>
                </a:moveTo>
                <a:lnTo>
                  <a:pt x="3869" y="8715"/>
                </a:lnTo>
                <a:lnTo>
                  <a:pt x="4955" y="8715"/>
                </a:lnTo>
                <a:lnTo>
                  <a:pt x="5407" y="9619"/>
                </a:lnTo>
                <a:lnTo>
                  <a:pt x="4955" y="10523"/>
                </a:lnTo>
                <a:lnTo>
                  <a:pt x="3869" y="10523"/>
                </a:lnTo>
                <a:lnTo>
                  <a:pt x="3417" y="9619"/>
                </a:lnTo>
                <a:close/>
                <a:moveTo>
                  <a:pt x="3417" y="11508"/>
                </a:moveTo>
                <a:lnTo>
                  <a:pt x="3869" y="10604"/>
                </a:lnTo>
                <a:lnTo>
                  <a:pt x="4955" y="10604"/>
                </a:lnTo>
                <a:lnTo>
                  <a:pt x="5407" y="11508"/>
                </a:lnTo>
                <a:lnTo>
                  <a:pt x="4955" y="12412"/>
                </a:lnTo>
                <a:lnTo>
                  <a:pt x="3869" y="12412"/>
                </a:lnTo>
                <a:lnTo>
                  <a:pt x="3417" y="11508"/>
                </a:lnTo>
                <a:close/>
                <a:moveTo>
                  <a:pt x="6830" y="1829"/>
                </a:moveTo>
                <a:lnTo>
                  <a:pt x="7282" y="925"/>
                </a:lnTo>
                <a:lnTo>
                  <a:pt x="8368" y="925"/>
                </a:lnTo>
                <a:lnTo>
                  <a:pt x="8820" y="1829"/>
                </a:lnTo>
                <a:lnTo>
                  <a:pt x="8368" y="2733"/>
                </a:lnTo>
                <a:lnTo>
                  <a:pt x="7282" y="2733"/>
                </a:lnTo>
                <a:lnTo>
                  <a:pt x="6830" y="1829"/>
                </a:lnTo>
                <a:close/>
                <a:moveTo>
                  <a:pt x="6830" y="3796"/>
                </a:moveTo>
                <a:lnTo>
                  <a:pt x="7282" y="2892"/>
                </a:lnTo>
                <a:lnTo>
                  <a:pt x="8368" y="2892"/>
                </a:lnTo>
                <a:lnTo>
                  <a:pt x="8820" y="3796"/>
                </a:lnTo>
                <a:lnTo>
                  <a:pt x="8368" y="4700"/>
                </a:lnTo>
                <a:lnTo>
                  <a:pt x="7282" y="4700"/>
                </a:lnTo>
                <a:lnTo>
                  <a:pt x="6830" y="3796"/>
                </a:lnTo>
                <a:close/>
                <a:moveTo>
                  <a:pt x="6830" y="5724"/>
                </a:moveTo>
                <a:lnTo>
                  <a:pt x="7282" y="4820"/>
                </a:lnTo>
                <a:lnTo>
                  <a:pt x="8368" y="4820"/>
                </a:lnTo>
                <a:lnTo>
                  <a:pt x="8820" y="5724"/>
                </a:lnTo>
                <a:lnTo>
                  <a:pt x="8368" y="6628"/>
                </a:lnTo>
                <a:lnTo>
                  <a:pt x="7282" y="6628"/>
                </a:lnTo>
                <a:lnTo>
                  <a:pt x="6830" y="5724"/>
                </a:lnTo>
                <a:close/>
                <a:moveTo>
                  <a:pt x="6830" y="7652"/>
                </a:moveTo>
                <a:lnTo>
                  <a:pt x="7282" y="6748"/>
                </a:lnTo>
                <a:lnTo>
                  <a:pt x="8368" y="6748"/>
                </a:lnTo>
                <a:lnTo>
                  <a:pt x="8820" y="7652"/>
                </a:lnTo>
                <a:lnTo>
                  <a:pt x="8368" y="8556"/>
                </a:lnTo>
                <a:lnTo>
                  <a:pt x="7282" y="8556"/>
                </a:lnTo>
                <a:lnTo>
                  <a:pt x="6830" y="7652"/>
                </a:lnTo>
                <a:close/>
                <a:moveTo>
                  <a:pt x="6830" y="9619"/>
                </a:moveTo>
                <a:lnTo>
                  <a:pt x="7282" y="8715"/>
                </a:lnTo>
                <a:lnTo>
                  <a:pt x="8368" y="8715"/>
                </a:lnTo>
                <a:lnTo>
                  <a:pt x="8820" y="9619"/>
                </a:lnTo>
                <a:lnTo>
                  <a:pt x="8368" y="10523"/>
                </a:lnTo>
                <a:lnTo>
                  <a:pt x="7282" y="10523"/>
                </a:lnTo>
                <a:lnTo>
                  <a:pt x="6830" y="9619"/>
                </a:lnTo>
                <a:close/>
                <a:moveTo>
                  <a:pt x="6830" y="11508"/>
                </a:moveTo>
                <a:lnTo>
                  <a:pt x="7282" y="10604"/>
                </a:lnTo>
                <a:lnTo>
                  <a:pt x="8368" y="10604"/>
                </a:lnTo>
                <a:lnTo>
                  <a:pt x="8820" y="11508"/>
                </a:lnTo>
                <a:lnTo>
                  <a:pt x="8368" y="12412"/>
                </a:lnTo>
                <a:lnTo>
                  <a:pt x="7282" y="12412"/>
                </a:lnTo>
                <a:lnTo>
                  <a:pt x="6830" y="11508"/>
                </a:lnTo>
                <a:close/>
                <a:moveTo>
                  <a:pt x="8519" y="2832"/>
                </a:moveTo>
                <a:lnTo>
                  <a:pt x="8971" y="1928"/>
                </a:lnTo>
                <a:lnTo>
                  <a:pt x="10057" y="1928"/>
                </a:lnTo>
                <a:lnTo>
                  <a:pt x="10509" y="2832"/>
                </a:lnTo>
                <a:lnTo>
                  <a:pt x="10057" y="3736"/>
                </a:lnTo>
                <a:lnTo>
                  <a:pt x="8971" y="3736"/>
                </a:lnTo>
                <a:lnTo>
                  <a:pt x="8519" y="2832"/>
                </a:lnTo>
                <a:close/>
                <a:moveTo>
                  <a:pt x="8519" y="4760"/>
                </a:moveTo>
                <a:lnTo>
                  <a:pt x="8971" y="3856"/>
                </a:lnTo>
                <a:lnTo>
                  <a:pt x="10057" y="3856"/>
                </a:lnTo>
                <a:lnTo>
                  <a:pt x="10509" y="4760"/>
                </a:lnTo>
                <a:lnTo>
                  <a:pt x="10057" y="5664"/>
                </a:lnTo>
                <a:lnTo>
                  <a:pt x="8971" y="5664"/>
                </a:lnTo>
                <a:lnTo>
                  <a:pt x="8519" y="4760"/>
                </a:lnTo>
                <a:close/>
                <a:moveTo>
                  <a:pt x="8519" y="6688"/>
                </a:moveTo>
                <a:lnTo>
                  <a:pt x="8971" y="5784"/>
                </a:lnTo>
                <a:lnTo>
                  <a:pt x="10057" y="5784"/>
                </a:lnTo>
                <a:lnTo>
                  <a:pt x="10509" y="6688"/>
                </a:lnTo>
                <a:lnTo>
                  <a:pt x="10057" y="7592"/>
                </a:lnTo>
                <a:lnTo>
                  <a:pt x="8971" y="7592"/>
                </a:lnTo>
                <a:lnTo>
                  <a:pt x="8519" y="6688"/>
                </a:lnTo>
                <a:close/>
                <a:moveTo>
                  <a:pt x="8519" y="8616"/>
                </a:moveTo>
                <a:lnTo>
                  <a:pt x="8971" y="7712"/>
                </a:lnTo>
                <a:lnTo>
                  <a:pt x="10057" y="7712"/>
                </a:lnTo>
                <a:lnTo>
                  <a:pt x="10509" y="8616"/>
                </a:lnTo>
                <a:lnTo>
                  <a:pt x="10057" y="9520"/>
                </a:lnTo>
                <a:lnTo>
                  <a:pt x="8971" y="9520"/>
                </a:lnTo>
                <a:lnTo>
                  <a:pt x="8519" y="8616"/>
                </a:lnTo>
                <a:close/>
                <a:moveTo>
                  <a:pt x="8519" y="904"/>
                </a:moveTo>
                <a:lnTo>
                  <a:pt x="8971" y="0"/>
                </a:lnTo>
                <a:lnTo>
                  <a:pt x="10057" y="0"/>
                </a:lnTo>
                <a:lnTo>
                  <a:pt x="10509" y="904"/>
                </a:lnTo>
                <a:lnTo>
                  <a:pt x="10057" y="1808"/>
                </a:lnTo>
                <a:lnTo>
                  <a:pt x="8971" y="1808"/>
                </a:lnTo>
                <a:lnTo>
                  <a:pt x="8519" y="904"/>
                </a:lnTo>
                <a:close/>
                <a:moveTo>
                  <a:pt x="8519" y="10544"/>
                </a:moveTo>
                <a:lnTo>
                  <a:pt x="8971" y="9640"/>
                </a:lnTo>
                <a:lnTo>
                  <a:pt x="10057" y="9640"/>
                </a:lnTo>
                <a:lnTo>
                  <a:pt x="10509" y="10544"/>
                </a:lnTo>
                <a:lnTo>
                  <a:pt x="10057" y="11448"/>
                </a:lnTo>
                <a:lnTo>
                  <a:pt x="8971" y="11448"/>
                </a:lnTo>
                <a:lnTo>
                  <a:pt x="8519" y="10544"/>
                </a:lnTo>
                <a:close/>
                <a:moveTo>
                  <a:pt x="1723" y="2832"/>
                </a:moveTo>
                <a:lnTo>
                  <a:pt x="2175" y="1928"/>
                </a:lnTo>
                <a:lnTo>
                  <a:pt x="3261" y="1928"/>
                </a:lnTo>
                <a:lnTo>
                  <a:pt x="3713" y="2832"/>
                </a:lnTo>
                <a:lnTo>
                  <a:pt x="3261" y="3736"/>
                </a:lnTo>
                <a:lnTo>
                  <a:pt x="2175" y="3736"/>
                </a:lnTo>
                <a:lnTo>
                  <a:pt x="1723" y="2832"/>
                </a:lnTo>
                <a:close/>
                <a:moveTo>
                  <a:pt x="1723" y="4760"/>
                </a:moveTo>
                <a:lnTo>
                  <a:pt x="2175" y="3856"/>
                </a:lnTo>
                <a:lnTo>
                  <a:pt x="3261" y="3856"/>
                </a:lnTo>
                <a:lnTo>
                  <a:pt x="3713" y="4760"/>
                </a:lnTo>
                <a:lnTo>
                  <a:pt x="3261" y="5664"/>
                </a:lnTo>
                <a:lnTo>
                  <a:pt x="2175" y="5664"/>
                </a:lnTo>
                <a:lnTo>
                  <a:pt x="1723" y="4760"/>
                </a:lnTo>
                <a:close/>
                <a:moveTo>
                  <a:pt x="1723" y="6688"/>
                </a:moveTo>
                <a:lnTo>
                  <a:pt x="2175" y="5784"/>
                </a:lnTo>
                <a:lnTo>
                  <a:pt x="3261" y="5784"/>
                </a:lnTo>
                <a:lnTo>
                  <a:pt x="3713" y="6688"/>
                </a:lnTo>
                <a:lnTo>
                  <a:pt x="3261" y="7592"/>
                </a:lnTo>
                <a:lnTo>
                  <a:pt x="2175" y="7592"/>
                </a:lnTo>
                <a:lnTo>
                  <a:pt x="1723" y="6688"/>
                </a:lnTo>
                <a:close/>
                <a:moveTo>
                  <a:pt x="1723" y="8616"/>
                </a:moveTo>
                <a:lnTo>
                  <a:pt x="2175" y="7712"/>
                </a:lnTo>
                <a:lnTo>
                  <a:pt x="3261" y="7712"/>
                </a:lnTo>
                <a:lnTo>
                  <a:pt x="3713" y="8616"/>
                </a:lnTo>
                <a:lnTo>
                  <a:pt x="3261" y="9520"/>
                </a:lnTo>
                <a:lnTo>
                  <a:pt x="2175" y="9520"/>
                </a:lnTo>
                <a:lnTo>
                  <a:pt x="1723" y="8616"/>
                </a:lnTo>
                <a:close/>
                <a:moveTo>
                  <a:pt x="1723" y="904"/>
                </a:moveTo>
                <a:lnTo>
                  <a:pt x="2175" y="0"/>
                </a:lnTo>
                <a:lnTo>
                  <a:pt x="3261" y="0"/>
                </a:lnTo>
                <a:lnTo>
                  <a:pt x="3713" y="904"/>
                </a:lnTo>
                <a:lnTo>
                  <a:pt x="3261" y="1808"/>
                </a:lnTo>
                <a:lnTo>
                  <a:pt x="2175" y="1808"/>
                </a:lnTo>
                <a:lnTo>
                  <a:pt x="1723" y="904"/>
                </a:lnTo>
                <a:close/>
                <a:moveTo>
                  <a:pt x="1723" y="10544"/>
                </a:moveTo>
                <a:lnTo>
                  <a:pt x="2175" y="9640"/>
                </a:lnTo>
                <a:lnTo>
                  <a:pt x="3261" y="9640"/>
                </a:lnTo>
                <a:lnTo>
                  <a:pt x="3713" y="10544"/>
                </a:lnTo>
                <a:lnTo>
                  <a:pt x="3261" y="11448"/>
                </a:lnTo>
                <a:lnTo>
                  <a:pt x="2175" y="11448"/>
                </a:lnTo>
                <a:lnTo>
                  <a:pt x="1723" y="10544"/>
                </a:lnTo>
                <a:close/>
                <a:moveTo>
                  <a:pt x="1723" y="12472"/>
                </a:moveTo>
                <a:lnTo>
                  <a:pt x="2175" y="11568"/>
                </a:lnTo>
                <a:lnTo>
                  <a:pt x="3261" y="11568"/>
                </a:lnTo>
                <a:lnTo>
                  <a:pt x="3713" y="12472"/>
                </a:lnTo>
                <a:lnTo>
                  <a:pt x="3261" y="13376"/>
                </a:lnTo>
                <a:lnTo>
                  <a:pt x="2175" y="13376"/>
                </a:lnTo>
                <a:lnTo>
                  <a:pt x="1723" y="12472"/>
                </a:lnTo>
                <a:close/>
                <a:moveTo>
                  <a:pt x="5121" y="12472"/>
                </a:moveTo>
                <a:lnTo>
                  <a:pt x="5573" y="11568"/>
                </a:lnTo>
                <a:lnTo>
                  <a:pt x="6659" y="11568"/>
                </a:lnTo>
                <a:lnTo>
                  <a:pt x="7111" y="12472"/>
                </a:lnTo>
                <a:lnTo>
                  <a:pt x="6659" y="13376"/>
                </a:lnTo>
                <a:lnTo>
                  <a:pt x="5573" y="13376"/>
                </a:lnTo>
                <a:lnTo>
                  <a:pt x="5121" y="12472"/>
                </a:lnTo>
                <a:close/>
                <a:moveTo>
                  <a:pt x="8519" y="12472"/>
                </a:moveTo>
                <a:lnTo>
                  <a:pt x="8971" y="11568"/>
                </a:lnTo>
                <a:lnTo>
                  <a:pt x="10057" y="11568"/>
                </a:lnTo>
                <a:lnTo>
                  <a:pt x="10509" y="12472"/>
                </a:lnTo>
                <a:lnTo>
                  <a:pt x="10057" y="13376"/>
                </a:lnTo>
                <a:lnTo>
                  <a:pt x="8971" y="13376"/>
                </a:lnTo>
                <a:lnTo>
                  <a:pt x="8519" y="12472"/>
                </a:lnTo>
                <a:close/>
                <a:moveTo>
                  <a:pt x="0" y="1829"/>
                </a:moveTo>
                <a:lnTo>
                  <a:pt x="452" y="925"/>
                </a:lnTo>
                <a:lnTo>
                  <a:pt x="1538" y="925"/>
                </a:lnTo>
                <a:lnTo>
                  <a:pt x="1990" y="1829"/>
                </a:lnTo>
                <a:lnTo>
                  <a:pt x="1538" y="2733"/>
                </a:lnTo>
                <a:lnTo>
                  <a:pt x="452" y="2733"/>
                </a:lnTo>
                <a:lnTo>
                  <a:pt x="0" y="1829"/>
                </a:lnTo>
                <a:close/>
                <a:moveTo>
                  <a:pt x="0" y="3796"/>
                </a:moveTo>
                <a:lnTo>
                  <a:pt x="452" y="2892"/>
                </a:lnTo>
                <a:lnTo>
                  <a:pt x="1538" y="2892"/>
                </a:lnTo>
                <a:lnTo>
                  <a:pt x="1990" y="3796"/>
                </a:lnTo>
                <a:lnTo>
                  <a:pt x="1538" y="4700"/>
                </a:lnTo>
                <a:lnTo>
                  <a:pt x="452" y="4700"/>
                </a:lnTo>
                <a:lnTo>
                  <a:pt x="0" y="3796"/>
                </a:lnTo>
                <a:close/>
                <a:moveTo>
                  <a:pt x="0" y="5724"/>
                </a:moveTo>
                <a:lnTo>
                  <a:pt x="452" y="4820"/>
                </a:lnTo>
                <a:lnTo>
                  <a:pt x="1538" y="4820"/>
                </a:lnTo>
                <a:lnTo>
                  <a:pt x="1990" y="5724"/>
                </a:lnTo>
                <a:lnTo>
                  <a:pt x="1538" y="6628"/>
                </a:lnTo>
                <a:lnTo>
                  <a:pt x="452" y="6628"/>
                </a:lnTo>
                <a:lnTo>
                  <a:pt x="0" y="5724"/>
                </a:lnTo>
                <a:close/>
                <a:moveTo>
                  <a:pt x="0" y="7652"/>
                </a:moveTo>
                <a:lnTo>
                  <a:pt x="452" y="6748"/>
                </a:lnTo>
                <a:lnTo>
                  <a:pt x="1538" y="6748"/>
                </a:lnTo>
                <a:lnTo>
                  <a:pt x="1990" y="7652"/>
                </a:lnTo>
                <a:lnTo>
                  <a:pt x="1538" y="8556"/>
                </a:lnTo>
                <a:lnTo>
                  <a:pt x="452" y="8556"/>
                </a:lnTo>
                <a:lnTo>
                  <a:pt x="0" y="7652"/>
                </a:lnTo>
                <a:close/>
                <a:moveTo>
                  <a:pt x="0" y="9619"/>
                </a:moveTo>
                <a:lnTo>
                  <a:pt x="452" y="8715"/>
                </a:lnTo>
                <a:lnTo>
                  <a:pt x="1538" y="8715"/>
                </a:lnTo>
                <a:lnTo>
                  <a:pt x="1990" y="9619"/>
                </a:lnTo>
                <a:lnTo>
                  <a:pt x="1538" y="10523"/>
                </a:lnTo>
                <a:lnTo>
                  <a:pt x="452" y="10523"/>
                </a:lnTo>
                <a:lnTo>
                  <a:pt x="0" y="9619"/>
                </a:lnTo>
                <a:close/>
                <a:moveTo>
                  <a:pt x="0" y="11508"/>
                </a:moveTo>
                <a:lnTo>
                  <a:pt x="452" y="10604"/>
                </a:lnTo>
                <a:lnTo>
                  <a:pt x="1538" y="10604"/>
                </a:lnTo>
                <a:lnTo>
                  <a:pt x="1990" y="11508"/>
                </a:lnTo>
                <a:lnTo>
                  <a:pt x="1538" y="12412"/>
                </a:lnTo>
                <a:lnTo>
                  <a:pt x="452" y="12412"/>
                </a:lnTo>
                <a:lnTo>
                  <a:pt x="0" y="11508"/>
                </a:lnTo>
                <a:close/>
                <a:moveTo>
                  <a:pt x="10235" y="1829"/>
                </a:moveTo>
                <a:lnTo>
                  <a:pt x="10687" y="925"/>
                </a:lnTo>
                <a:lnTo>
                  <a:pt x="11773" y="925"/>
                </a:lnTo>
                <a:lnTo>
                  <a:pt x="12225" y="1829"/>
                </a:lnTo>
                <a:lnTo>
                  <a:pt x="11773" y="2733"/>
                </a:lnTo>
                <a:lnTo>
                  <a:pt x="10687" y="2733"/>
                </a:lnTo>
                <a:lnTo>
                  <a:pt x="10235" y="1829"/>
                </a:lnTo>
                <a:close/>
                <a:moveTo>
                  <a:pt x="10235" y="3796"/>
                </a:moveTo>
                <a:lnTo>
                  <a:pt x="10687" y="2892"/>
                </a:lnTo>
                <a:lnTo>
                  <a:pt x="11773" y="2892"/>
                </a:lnTo>
                <a:lnTo>
                  <a:pt x="12225" y="3796"/>
                </a:lnTo>
                <a:lnTo>
                  <a:pt x="11773" y="4700"/>
                </a:lnTo>
                <a:lnTo>
                  <a:pt x="10687" y="4700"/>
                </a:lnTo>
                <a:lnTo>
                  <a:pt x="10235" y="3796"/>
                </a:lnTo>
                <a:close/>
                <a:moveTo>
                  <a:pt x="10235" y="5724"/>
                </a:moveTo>
                <a:lnTo>
                  <a:pt x="10687" y="4820"/>
                </a:lnTo>
                <a:lnTo>
                  <a:pt x="11773" y="4820"/>
                </a:lnTo>
                <a:lnTo>
                  <a:pt x="12225" y="5724"/>
                </a:lnTo>
                <a:lnTo>
                  <a:pt x="11773" y="6628"/>
                </a:lnTo>
                <a:lnTo>
                  <a:pt x="10687" y="6628"/>
                </a:lnTo>
                <a:lnTo>
                  <a:pt x="10235" y="5724"/>
                </a:lnTo>
                <a:close/>
                <a:moveTo>
                  <a:pt x="10235" y="7652"/>
                </a:moveTo>
                <a:lnTo>
                  <a:pt x="10687" y="6748"/>
                </a:lnTo>
                <a:lnTo>
                  <a:pt x="11773" y="6748"/>
                </a:lnTo>
                <a:lnTo>
                  <a:pt x="12225" y="7652"/>
                </a:lnTo>
                <a:lnTo>
                  <a:pt x="11773" y="8556"/>
                </a:lnTo>
                <a:lnTo>
                  <a:pt x="10687" y="8556"/>
                </a:lnTo>
                <a:lnTo>
                  <a:pt x="10235" y="7652"/>
                </a:lnTo>
                <a:close/>
                <a:moveTo>
                  <a:pt x="10235" y="9619"/>
                </a:moveTo>
                <a:lnTo>
                  <a:pt x="10687" y="8715"/>
                </a:lnTo>
                <a:lnTo>
                  <a:pt x="11773" y="8715"/>
                </a:lnTo>
                <a:lnTo>
                  <a:pt x="12225" y="9619"/>
                </a:lnTo>
                <a:lnTo>
                  <a:pt x="11773" y="10523"/>
                </a:lnTo>
                <a:lnTo>
                  <a:pt x="10687" y="10523"/>
                </a:lnTo>
                <a:lnTo>
                  <a:pt x="10235" y="9619"/>
                </a:lnTo>
                <a:close/>
                <a:moveTo>
                  <a:pt x="10235" y="11508"/>
                </a:moveTo>
                <a:lnTo>
                  <a:pt x="10687" y="10604"/>
                </a:lnTo>
                <a:lnTo>
                  <a:pt x="11773" y="10604"/>
                </a:lnTo>
                <a:lnTo>
                  <a:pt x="12225" y="11508"/>
                </a:lnTo>
                <a:lnTo>
                  <a:pt x="11773" y="12412"/>
                </a:lnTo>
                <a:lnTo>
                  <a:pt x="10687" y="12412"/>
                </a:lnTo>
                <a:lnTo>
                  <a:pt x="10235" y="11508"/>
                </a:lnTo>
                <a:close/>
              </a:path>
            </a:pathLst>
          </a:cu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pic>
        <p:nvPicPr>
          <p:cNvPr id="61" name="Picture 60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76" name="Picture 75" descr="our_research_successes_960x790"/>
          <p:cNvPicPr>
            <a:picLocks noChangeAspect="1"/>
          </p:cNvPicPr>
          <p:nvPr/>
        </p:nvPicPr>
        <p:blipFill>
          <a:blip r:embed="rId4"/>
          <a:srcRect r="2543"/>
          <a:stretch>
            <a:fillRect/>
          </a:stretch>
        </p:blipFill>
        <p:spPr>
          <a:xfrm>
            <a:off x="12815570" y="0"/>
            <a:ext cx="8079740" cy="68224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4" h="10744">
                <a:moveTo>
                  <a:pt x="1628" y="8224"/>
                </a:moveTo>
                <a:lnTo>
                  <a:pt x="4636" y="8224"/>
                </a:lnTo>
                <a:lnTo>
                  <a:pt x="3200" y="10744"/>
                </a:lnTo>
                <a:lnTo>
                  <a:pt x="3064" y="10744"/>
                </a:lnTo>
                <a:lnTo>
                  <a:pt x="1628" y="8224"/>
                </a:lnTo>
                <a:close/>
                <a:moveTo>
                  <a:pt x="8018" y="8208"/>
                </a:moveTo>
                <a:lnTo>
                  <a:pt x="9463" y="10744"/>
                </a:lnTo>
                <a:lnTo>
                  <a:pt x="6573" y="10744"/>
                </a:lnTo>
                <a:lnTo>
                  <a:pt x="8018" y="8208"/>
                </a:lnTo>
                <a:close/>
                <a:moveTo>
                  <a:pt x="4900" y="8208"/>
                </a:moveTo>
                <a:lnTo>
                  <a:pt x="7908" y="8208"/>
                </a:lnTo>
                <a:lnTo>
                  <a:pt x="6463" y="10744"/>
                </a:lnTo>
                <a:lnTo>
                  <a:pt x="6345" y="10744"/>
                </a:lnTo>
                <a:lnTo>
                  <a:pt x="4900" y="8208"/>
                </a:lnTo>
                <a:close/>
                <a:moveTo>
                  <a:pt x="4762" y="8208"/>
                </a:moveTo>
                <a:lnTo>
                  <a:pt x="6207" y="10744"/>
                </a:lnTo>
                <a:lnTo>
                  <a:pt x="3317" y="10744"/>
                </a:lnTo>
                <a:lnTo>
                  <a:pt x="4762" y="8208"/>
                </a:lnTo>
                <a:close/>
                <a:moveTo>
                  <a:pt x="1506" y="8208"/>
                </a:moveTo>
                <a:lnTo>
                  <a:pt x="2951" y="10744"/>
                </a:lnTo>
                <a:lnTo>
                  <a:pt x="61" y="10744"/>
                </a:lnTo>
                <a:lnTo>
                  <a:pt x="1506" y="8208"/>
                </a:lnTo>
                <a:close/>
                <a:moveTo>
                  <a:pt x="11220" y="8168"/>
                </a:moveTo>
                <a:lnTo>
                  <a:pt x="12688" y="10744"/>
                </a:lnTo>
                <a:lnTo>
                  <a:pt x="9752" y="10744"/>
                </a:lnTo>
                <a:lnTo>
                  <a:pt x="11220" y="8168"/>
                </a:lnTo>
                <a:close/>
                <a:moveTo>
                  <a:pt x="8106" y="8168"/>
                </a:moveTo>
                <a:lnTo>
                  <a:pt x="11114" y="8168"/>
                </a:lnTo>
                <a:lnTo>
                  <a:pt x="9646" y="10744"/>
                </a:lnTo>
                <a:lnTo>
                  <a:pt x="9574" y="10744"/>
                </a:lnTo>
                <a:lnTo>
                  <a:pt x="8106" y="8168"/>
                </a:lnTo>
                <a:close/>
                <a:moveTo>
                  <a:pt x="3266" y="5488"/>
                </a:moveTo>
                <a:lnTo>
                  <a:pt x="6274" y="5488"/>
                </a:lnTo>
                <a:lnTo>
                  <a:pt x="4770" y="8128"/>
                </a:lnTo>
                <a:lnTo>
                  <a:pt x="3266" y="5488"/>
                </a:lnTo>
                <a:close/>
                <a:moveTo>
                  <a:pt x="3146" y="5480"/>
                </a:moveTo>
                <a:lnTo>
                  <a:pt x="4650" y="8120"/>
                </a:lnTo>
                <a:lnTo>
                  <a:pt x="1642" y="8120"/>
                </a:lnTo>
                <a:lnTo>
                  <a:pt x="3146" y="5480"/>
                </a:lnTo>
                <a:close/>
                <a:moveTo>
                  <a:pt x="0" y="5478"/>
                </a:moveTo>
                <a:lnTo>
                  <a:pt x="3008" y="5478"/>
                </a:lnTo>
                <a:lnTo>
                  <a:pt x="1504" y="8118"/>
                </a:lnTo>
                <a:lnTo>
                  <a:pt x="0" y="5478"/>
                </a:lnTo>
                <a:close/>
                <a:moveTo>
                  <a:pt x="6420" y="5472"/>
                </a:moveTo>
                <a:lnTo>
                  <a:pt x="7924" y="8112"/>
                </a:lnTo>
                <a:lnTo>
                  <a:pt x="4916" y="8112"/>
                </a:lnTo>
                <a:lnTo>
                  <a:pt x="6420" y="5472"/>
                </a:lnTo>
                <a:close/>
                <a:moveTo>
                  <a:pt x="9612" y="5456"/>
                </a:moveTo>
                <a:lnTo>
                  <a:pt x="11116" y="8096"/>
                </a:lnTo>
                <a:lnTo>
                  <a:pt x="8108" y="8096"/>
                </a:lnTo>
                <a:lnTo>
                  <a:pt x="9612" y="5456"/>
                </a:lnTo>
                <a:close/>
                <a:moveTo>
                  <a:pt x="6514" y="5456"/>
                </a:moveTo>
                <a:lnTo>
                  <a:pt x="9522" y="5456"/>
                </a:lnTo>
                <a:lnTo>
                  <a:pt x="8018" y="8096"/>
                </a:lnTo>
                <a:lnTo>
                  <a:pt x="6514" y="5456"/>
                </a:lnTo>
                <a:close/>
                <a:moveTo>
                  <a:pt x="9716" y="5440"/>
                </a:moveTo>
                <a:lnTo>
                  <a:pt x="12724" y="5440"/>
                </a:lnTo>
                <a:lnTo>
                  <a:pt x="11220" y="8080"/>
                </a:lnTo>
                <a:lnTo>
                  <a:pt x="9716" y="5440"/>
                </a:lnTo>
                <a:close/>
                <a:moveTo>
                  <a:pt x="1628" y="2752"/>
                </a:moveTo>
                <a:lnTo>
                  <a:pt x="4636" y="2752"/>
                </a:lnTo>
                <a:lnTo>
                  <a:pt x="3132" y="5392"/>
                </a:lnTo>
                <a:lnTo>
                  <a:pt x="1628" y="2752"/>
                </a:lnTo>
                <a:close/>
                <a:moveTo>
                  <a:pt x="11220" y="2744"/>
                </a:moveTo>
                <a:lnTo>
                  <a:pt x="12724" y="5384"/>
                </a:lnTo>
                <a:lnTo>
                  <a:pt x="9716" y="5384"/>
                </a:lnTo>
                <a:lnTo>
                  <a:pt x="11220" y="2744"/>
                </a:lnTo>
                <a:close/>
                <a:moveTo>
                  <a:pt x="8106" y="2744"/>
                </a:moveTo>
                <a:lnTo>
                  <a:pt x="11114" y="2744"/>
                </a:lnTo>
                <a:lnTo>
                  <a:pt x="9610" y="5384"/>
                </a:lnTo>
                <a:lnTo>
                  <a:pt x="8106" y="2744"/>
                </a:lnTo>
                <a:close/>
                <a:moveTo>
                  <a:pt x="8018" y="2744"/>
                </a:moveTo>
                <a:lnTo>
                  <a:pt x="9522" y="5384"/>
                </a:lnTo>
                <a:lnTo>
                  <a:pt x="6514" y="5384"/>
                </a:lnTo>
                <a:lnTo>
                  <a:pt x="8018" y="2744"/>
                </a:lnTo>
                <a:close/>
                <a:moveTo>
                  <a:pt x="4900" y="2744"/>
                </a:moveTo>
                <a:lnTo>
                  <a:pt x="7908" y="2744"/>
                </a:lnTo>
                <a:lnTo>
                  <a:pt x="6404" y="5384"/>
                </a:lnTo>
                <a:lnTo>
                  <a:pt x="4900" y="2744"/>
                </a:lnTo>
                <a:close/>
                <a:moveTo>
                  <a:pt x="4770" y="2736"/>
                </a:moveTo>
                <a:lnTo>
                  <a:pt x="6274" y="5376"/>
                </a:lnTo>
                <a:lnTo>
                  <a:pt x="3266" y="5376"/>
                </a:lnTo>
                <a:lnTo>
                  <a:pt x="4770" y="2736"/>
                </a:lnTo>
                <a:close/>
                <a:moveTo>
                  <a:pt x="1522" y="2734"/>
                </a:moveTo>
                <a:lnTo>
                  <a:pt x="3026" y="5374"/>
                </a:lnTo>
                <a:lnTo>
                  <a:pt x="18" y="5374"/>
                </a:lnTo>
                <a:lnTo>
                  <a:pt x="1522" y="2734"/>
                </a:lnTo>
                <a:close/>
                <a:moveTo>
                  <a:pt x="0" y="24"/>
                </a:moveTo>
                <a:lnTo>
                  <a:pt x="3008" y="24"/>
                </a:lnTo>
                <a:lnTo>
                  <a:pt x="1504" y="2664"/>
                </a:lnTo>
                <a:lnTo>
                  <a:pt x="0" y="24"/>
                </a:lnTo>
                <a:close/>
                <a:moveTo>
                  <a:pt x="3266" y="16"/>
                </a:moveTo>
                <a:lnTo>
                  <a:pt x="6274" y="16"/>
                </a:lnTo>
                <a:lnTo>
                  <a:pt x="4770" y="2656"/>
                </a:lnTo>
                <a:lnTo>
                  <a:pt x="3266" y="16"/>
                </a:lnTo>
                <a:close/>
                <a:moveTo>
                  <a:pt x="9706" y="0"/>
                </a:moveTo>
                <a:lnTo>
                  <a:pt x="12714" y="0"/>
                </a:lnTo>
                <a:lnTo>
                  <a:pt x="11210" y="2640"/>
                </a:lnTo>
                <a:lnTo>
                  <a:pt x="9706" y="0"/>
                </a:lnTo>
                <a:close/>
                <a:moveTo>
                  <a:pt x="9612" y="0"/>
                </a:moveTo>
                <a:lnTo>
                  <a:pt x="11116" y="2640"/>
                </a:lnTo>
                <a:lnTo>
                  <a:pt x="8108" y="2640"/>
                </a:lnTo>
                <a:lnTo>
                  <a:pt x="9612" y="0"/>
                </a:lnTo>
                <a:close/>
                <a:moveTo>
                  <a:pt x="6514" y="0"/>
                </a:moveTo>
                <a:lnTo>
                  <a:pt x="9522" y="0"/>
                </a:lnTo>
                <a:lnTo>
                  <a:pt x="8018" y="2640"/>
                </a:lnTo>
                <a:lnTo>
                  <a:pt x="6514" y="0"/>
                </a:lnTo>
                <a:close/>
                <a:moveTo>
                  <a:pt x="6404" y="0"/>
                </a:moveTo>
                <a:lnTo>
                  <a:pt x="7908" y="2640"/>
                </a:lnTo>
                <a:lnTo>
                  <a:pt x="4900" y="2640"/>
                </a:lnTo>
                <a:lnTo>
                  <a:pt x="6404" y="0"/>
                </a:lnTo>
                <a:close/>
                <a:moveTo>
                  <a:pt x="3132" y="0"/>
                </a:moveTo>
                <a:lnTo>
                  <a:pt x="4636" y="2640"/>
                </a:lnTo>
                <a:lnTo>
                  <a:pt x="1628" y="2640"/>
                </a:lnTo>
                <a:lnTo>
                  <a:pt x="3132" y="0"/>
                </a:lnTo>
                <a:close/>
              </a:path>
            </a:pathLst>
          </a:custGeom>
        </p:spPr>
      </p:pic>
      <p:sp>
        <p:nvSpPr>
          <p:cNvPr id="62" name="Text Box 61"/>
          <p:cNvSpPr txBox="1"/>
          <p:nvPr/>
        </p:nvSpPr>
        <p:spPr>
          <a:xfrm>
            <a:off x="208915" y="-3582670"/>
            <a:ext cx="542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Enemy We Can’t See – Until It’s Too Late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-7336790" y="251396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 whisper, not scream. Our mission? Amplify the whispers.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-7252335" y="3644265"/>
            <a:ext cx="4618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often unaware of risk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 need fast, reliable screening tools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Predict risk of heart disease using vital signs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our_research_successes_960x790"/>
          <p:cNvPicPr>
            <a:picLocks noChangeAspect="1"/>
          </p:cNvPicPr>
          <p:nvPr/>
        </p:nvPicPr>
        <p:blipFill>
          <a:blip r:embed="rId2"/>
          <a:srcRect r="2543"/>
          <a:stretch>
            <a:fillRect/>
          </a:stretch>
        </p:blipFill>
        <p:spPr>
          <a:xfrm>
            <a:off x="5133340" y="0"/>
            <a:ext cx="8079740" cy="6822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4" h="10744">
                <a:moveTo>
                  <a:pt x="1628" y="8224"/>
                </a:moveTo>
                <a:lnTo>
                  <a:pt x="4636" y="8224"/>
                </a:lnTo>
                <a:lnTo>
                  <a:pt x="3200" y="10744"/>
                </a:lnTo>
                <a:lnTo>
                  <a:pt x="3064" y="10744"/>
                </a:lnTo>
                <a:lnTo>
                  <a:pt x="1628" y="8224"/>
                </a:lnTo>
                <a:close/>
                <a:moveTo>
                  <a:pt x="8018" y="8208"/>
                </a:moveTo>
                <a:lnTo>
                  <a:pt x="9463" y="10744"/>
                </a:lnTo>
                <a:lnTo>
                  <a:pt x="6573" y="10744"/>
                </a:lnTo>
                <a:lnTo>
                  <a:pt x="8018" y="8208"/>
                </a:lnTo>
                <a:close/>
                <a:moveTo>
                  <a:pt x="4900" y="8208"/>
                </a:moveTo>
                <a:lnTo>
                  <a:pt x="7908" y="8208"/>
                </a:lnTo>
                <a:lnTo>
                  <a:pt x="6463" y="10744"/>
                </a:lnTo>
                <a:lnTo>
                  <a:pt x="6345" y="10744"/>
                </a:lnTo>
                <a:lnTo>
                  <a:pt x="4900" y="8208"/>
                </a:lnTo>
                <a:close/>
                <a:moveTo>
                  <a:pt x="4762" y="8208"/>
                </a:moveTo>
                <a:lnTo>
                  <a:pt x="6207" y="10744"/>
                </a:lnTo>
                <a:lnTo>
                  <a:pt x="3317" y="10744"/>
                </a:lnTo>
                <a:lnTo>
                  <a:pt x="4762" y="8208"/>
                </a:lnTo>
                <a:close/>
                <a:moveTo>
                  <a:pt x="1506" y="8208"/>
                </a:moveTo>
                <a:lnTo>
                  <a:pt x="2951" y="10744"/>
                </a:lnTo>
                <a:lnTo>
                  <a:pt x="61" y="10744"/>
                </a:lnTo>
                <a:lnTo>
                  <a:pt x="1506" y="8208"/>
                </a:lnTo>
                <a:close/>
                <a:moveTo>
                  <a:pt x="11220" y="8168"/>
                </a:moveTo>
                <a:lnTo>
                  <a:pt x="12688" y="10744"/>
                </a:lnTo>
                <a:lnTo>
                  <a:pt x="9752" y="10744"/>
                </a:lnTo>
                <a:lnTo>
                  <a:pt x="11220" y="8168"/>
                </a:lnTo>
                <a:close/>
                <a:moveTo>
                  <a:pt x="8106" y="8168"/>
                </a:moveTo>
                <a:lnTo>
                  <a:pt x="11114" y="8168"/>
                </a:lnTo>
                <a:lnTo>
                  <a:pt x="9646" y="10744"/>
                </a:lnTo>
                <a:lnTo>
                  <a:pt x="9574" y="10744"/>
                </a:lnTo>
                <a:lnTo>
                  <a:pt x="8106" y="8168"/>
                </a:lnTo>
                <a:close/>
                <a:moveTo>
                  <a:pt x="3266" y="5488"/>
                </a:moveTo>
                <a:lnTo>
                  <a:pt x="6274" y="5488"/>
                </a:lnTo>
                <a:lnTo>
                  <a:pt x="4770" y="8128"/>
                </a:lnTo>
                <a:lnTo>
                  <a:pt x="3266" y="5488"/>
                </a:lnTo>
                <a:close/>
                <a:moveTo>
                  <a:pt x="3146" y="5480"/>
                </a:moveTo>
                <a:lnTo>
                  <a:pt x="4650" y="8120"/>
                </a:lnTo>
                <a:lnTo>
                  <a:pt x="1642" y="8120"/>
                </a:lnTo>
                <a:lnTo>
                  <a:pt x="3146" y="5480"/>
                </a:lnTo>
                <a:close/>
                <a:moveTo>
                  <a:pt x="0" y="5478"/>
                </a:moveTo>
                <a:lnTo>
                  <a:pt x="3008" y="5478"/>
                </a:lnTo>
                <a:lnTo>
                  <a:pt x="1504" y="8118"/>
                </a:lnTo>
                <a:lnTo>
                  <a:pt x="0" y="5478"/>
                </a:lnTo>
                <a:close/>
                <a:moveTo>
                  <a:pt x="6420" y="5472"/>
                </a:moveTo>
                <a:lnTo>
                  <a:pt x="7924" y="8112"/>
                </a:lnTo>
                <a:lnTo>
                  <a:pt x="4916" y="8112"/>
                </a:lnTo>
                <a:lnTo>
                  <a:pt x="6420" y="5472"/>
                </a:lnTo>
                <a:close/>
                <a:moveTo>
                  <a:pt x="9612" y="5456"/>
                </a:moveTo>
                <a:lnTo>
                  <a:pt x="11116" y="8096"/>
                </a:lnTo>
                <a:lnTo>
                  <a:pt x="8108" y="8096"/>
                </a:lnTo>
                <a:lnTo>
                  <a:pt x="9612" y="5456"/>
                </a:lnTo>
                <a:close/>
                <a:moveTo>
                  <a:pt x="6514" y="5456"/>
                </a:moveTo>
                <a:lnTo>
                  <a:pt x="9522" y="5456"/>
                </a:lnTo>
                <a:lnTo>
                  <a:pt x="8018" y="8096"/>
                </a:lnTo>
                <a:lnTo>
                  <a:pt x="6514" y="5456"/>
                </a:lnTo>
                <a:close/>
                <a:moveTo>
                  <a:pt x="9716" y="5440"/>
                </a:moveTo>
                <a:lnTo>
                  <a:pt x="12724" y="5440"/>
                </a:lnTo>
                <a:lnTo>
                  <a:pt x="11220" y="8080"/>
                </a:lnTo>
                <a:lnTo>
                  <a:pt x="9716" y="5440"/>
                </a:lnTo>
                <a:close/>
                <a:moveTo>
                  <a:pt x="1628" y="2752"/>
                </a:moveTo>
                <a:lnTo>
                  <a:pt x="4636" y="2752"/>
                </a:lnTo>
                <a:lnTo>
                  <a:pt x="3132" y="5392"/>
                </a:lnTo>
                <a:lnTo>
                  <a:pt x="1628" y="2752"/>
                </a:lnTo>
                <a:close/>
                <a:moveTo>
                  <a:pt x="11220" y="2744"/>
                </a:moveTo>
                <a:lnTo>
                  <a:pt x="12724" y="5384"/>
                </a:lnTo>
                <a:lnTo>
                  <a:pt x="9716" y="5384"/>
                </a:lnTo>
                <a:lnTo>
                  <a:pt x="11220" y="2744"/>
                </a:lnTo>
                <a:close/>
                <a:moveTo>
                  <a:pt x="8106" y="2744"/>
                </a:moveTo>
                <a:lnTo>
                  <a:pt x="11114" y="2744"/>
                </a:lnTo>
                <a:lnTo>
                  <a:pt x="9610" y="5384"/>
                </a:lnTo>
                <a:lnTo>
                  <a:pt x="8106" y="2744"/>
                </a:lnTo>
                <a:close/>
                <a:moveTo>
                  <a:pt x="8018" y="2744"/>
                </a:moveTo>
                <a:lnTo>
                  <a:pt x="9522" y="5384"/>
                </a:lnTo>
                <a:lnTo>
                  <a:pt x="6514" y="5384"/>
                </a:lnTo>
                <a:lnTo>
                  <a:pt x="8018" y="2744"/>
                </a:lnTo>
                <a:close/>
                <a:moveTo>
                  <a:pt x="4900" y="2744"/>
                </a:moveTo>
                <a:lnTo>
                  <a:pt x="7908" y="2744"/>
                </a:lnTo>
                <a:lnTo>
                  <a:pt x="6404" y="5384"/>
                </a:lnTo>
                <a:lnTo>
                  <a:pt x="4900" y="2744"/>
                </a:lnTo>
                <a:close/>
                <a:moveTo>
                  <a:pt x="4770" y="2736"/>
                </a:moveTo>
                <a:lnTo>
                  <a:pt x="6274" y="5376"/>
                </a:lnTo>
                <a:lnTo>
                  <a:pt x="3266" y="5376"/>
                </a:lnTo>
                <a:lnTo>
                  <a:pt x="4770" y="2736"/>
                </a:lnTo>
                <a:close/>
                <a:moveTo>
                  <a:pt x="1522" y="2734"/>
                </a:moveTo>
                <a:lnTo>
                  <a:pt x="3026" y="5374"/>
                </a:lnTo>
                <a:lnTo>
                  <a:pt x="18" y="5374"/>
                </a:lnTo>
                <a:lnTo>
                  <a:pt x="1522" y="2734"/>
                </a:lnTo>
                <a:close/>
                <a:moveTo>
                  <a:pt x="0" y="24"/>
                </a:moveTo>
                <a:lnTo>
                  <a:pt x="3008" y="24"/>
                </a:lnTo>
                <a:lnTo>
                  <a:pt x="1504" y="2664"/>
                </a:lnTo>
                <a:lnTo>
                  <a:pt x="0" y="24"/>
                </a:lnTo>
                <a:close/>
                <a:moveTo>
                  <a:pt x="3266" y="16"/>
                </a:moveTo>
                <a:lnTo>
                  <a:pt x="6274" y="16"/>
                </a:lnTo>
                <a:lnTo>
                  <a:pt x="4770" y="2656"/>
                </a:lnTo>
                <a:lnTo>
                  <a:pt x="3266" y="16"/>
                </a:lnTo>
                <a:close/>
                <a:moveTo>
                  <a:pt x="9706" y="0"/>
                </a:moveTo>
                <a:lnTo>
                  <a:pt x="12714" y="0"/>
                </a:lnTo>
                <a:lnTo>
                  <a:pt x="11210" y="2640"/>
                </a:lnTo>
                <a:lnTo>
                  <a:pt x="9706" y="0"/>
                </a:lnTo>
                <a:close/>
                <a:moveTo>
                  <a:pt x="9612" y="0"/>
                </a:moveTo>
                <a:lnTo>
                  <a:pt x="11116" y="2640"/>
                </a:lnTo>
                <a:lnTo>
                  <a:pt x="8108" y="2640"/>
                </a:lnTo>
                <a:lnTo>
                  <a:pt x="9612" y="0"/>
                </a:lnTo>
                <a:close/>
                <a:moveTo>
                  <a:pt x="6514" y="0"/>
                </a:moveTo>
                <a:lnTo>
                  <a:pt x="9522" y="0"/>
                </a:lnTo>
                <a:lnTo>
                  <a:pt x="8018" y="2640"/>
                </a:lnTo>
                <a:lnTo>
                  <a:pt x="6514" y="0"/>
                </a:lnTo>
                <a:close/>
                <a:moveTo>
                  <a:pt x="6404" y="0"/>
                </a:moveTo>
                <a:lnTo>
                  <a:pt x="7908" y="2640"/>
                </a:lnTo>
                <a:lnTo>
                  <a:pt x="4900" y="2640"/>
                </a:lnTo>
                <a:lnTo>
                  <a:pt x="6404" y="0"/>
                </a:lnTo>
                <a:close/>
                <a:moveTo>
                  <a:pt x="3132" y="0"/>
                </a:moveTo>
                <a:lnTo>
                  <a:pt x="4636" y="2640"/>
                </a:lnTo>
                <a:lnTo>
                  <a:pt x="1628" y="2640"/>
                </a:lnTo>
                <a:lnTo>
                  <a:pt x="3132" y="0"/>
                </a:lnTo>
                <a:close/>
              </a:path>
            </a:pathLst>
          </a:custGeom>
        </p:spPr>
      </p:pic>
      <p:sp>
        <p:nvSpPr>
          <p:cNvPr id="2" name="Text Box 1"/>
          <p:cNvSpPr txBox="1"/>
          <p:nvPr/>
        </p:nvSpPr>
        <p:spPr>
          <a:xfrm>
            <a:off x="208915" y="501015"/>
            <a:ext cx="54235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Enemy We Can’t See – Until It’s Too Late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5455" y="2649220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Symptoms whisper, not scream. Our mission? Amplify the whispers.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11505" y="3644265"/>
            <a:ext cx="4618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Patients often unaware of risk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Doctors need fast, reliable screening tools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Predict risk of heart disease using vital signs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sp>
        <p:nvSpPr>
          <p:cNvPr id="114" name="Freeform 113"/>
          <p:cNvSpPr/>
          <p:nvPr/>
        </p:nvSpPr>
        <p:spPr>
          <a:xfrm>
            <a:off x="14312900" y="0"/>
            <a:ext cx="8079740" cy="6898640"/>
          </a:xfrm>
          <a:custGeom>
            <a:avLst/>
            <a:gdLst>
              <a:gd name="x2" fmla="*/ w 3 4"/>
            </a:gdLst>
            <a:ahLst/>
            <a:cxnLst>
              <a:cxn ang="3">
                <a:pos x="hc" y="t"/>
              </a:cxn>
              <a:cxn ang="cd2">
                <a:pos x="wd4" y="vc"/>
              </a:cxn>
              <a:cxn ang="cd4">
                <a:pos x="hc" y="b"/>
              </a:cxn>
              <a:cxn ang="0">
                <a:pos x="x2" y="vc"/>
              </a:cxn>
            </a:cxnLst>
            <a:rect l="l" t="t" r="r" b="b"/>
            <a:pathLst>
              <a:path w="12724" h="10864">
                <a:moveTo>
                  <a:pt x="8108" y="2640"/>
                </a:moveTo>
                <a:lnTo>
                  <a:pt x="9612" y="0"/>
                </a:lnTo>
                <a:lnTo>
                  <a:pt x="11116" y="2640"/>
                </a:lnTo>
                <a:lnTo>
                  <a:pt x="8108" y="2640"/>
                </a:lnTo>
                <a:close/>
                <a:moveTo>
                  <a:pt x="9522" y="0"/>
                </a:moveTo>
                <a:lnTo>
                  <a:pt x="8018" y="2640"/>
                </a:lnTo>
                <a:lnTo>
                  <a:pt x="6514" y="0"/>
                </a:lnTo>
                <a:lnTo>
                  <a:pt x="9522" y="0"/>
                </a:lnTo>
                <a:close/>
                <a:moveTo>
                  <a:pt x="12714" y="0"/>
                </a:moveTo>
                <a:lnTo>
                  <a:pt x="11210" y="2640"/>
                </a:lnTo>
                <a:lnTo>
                  <a:pt x="9706" y="0"/>
                </a:lnTo>
                <a:lnTo>
                  <a:pt x="12714" y="0"/>
                </a:lnTo>
                <a:close/>
                <a:moveTo>
                  <a:pt x="11114" y="2744"/>
                </a:moveTo>
                <a:lnTo>
                  <a:pt x="9610" y="5384"/>
                </a:lnTo>
                <a:lnTo>
                  <a:pt x="8106" y="2744"/>
                </a:lnTo>
                <a:lnTo>
                  <a:pt x="11114" y="2744"/>
                </a:lnTo>
                <a:close/>
                <a:moveTo>
                  <a:pt x="9716" y="5384"/>
                </a:moveTo>
                <a:lnTo>
                  <a:pt x="11220" y="2744"/>
                </a:lnTo>
                <a:lnTo>
                  <a:pt x="12724" y="5384"/>
                </a:lnTo>
                <a:lnTo>
                  <a:pt x="9716" y="5384"/>
                </a:lnTo>
                <a:close/>
                <a:moveTo>
                  <a:pt x="6514" y="5384"/>
                </a:moveTo>
                <a:lnTo>
                  <a:pt x="8018" y="2744"/>
                </a:lnTo>
                <a:lnTo>
                  <a:pt x="9522" y="5384"/>
                </a:lnTo>
                <a:lnTo>
                  <a:pt x="6514" y="5384"/>
                </a:lnTo>
                <a:close/>
                <a:moveTo>
                  <a:pt x="4900" y="2640"/>
                </a:moveTo>
                <a:lnTo>
                  <a:pt x="6404" y="0"/>
                </a:lnTo>
                <a:lnTo>
                  <a:pt x="7908" y="2640"/>
                </a:lnTo>
                <a:lnTo>
                  <a:pt x="4900" y="2640"/>
                </a:lnTo>
                <a:close/>
                <a:moveTo>
                  <a:pt x="7908" y="2744"/>
                </a:moveTo>
                <a:lnTo>
                  <a:pt x="6404" y="5384"/>
                </a:lnTo>
                <a:lnTo>
                  <a:pt x="4900" y="2744"/>
                </a:lnTo>
                <a:lnTo>
                  <a:pt x="7908" y="2744"/>
                </a:lnTo>
                <a:close/>
                <a:moveTo>
                  <a:pt x="12724" y="5440"/>
                </a:moveTo>
                <a:lnTo>
                  <a:pt x="11220" y="8080"/>
                </a:lnTo>
                <a:lnTo>
                  <a:pt x="9716" y="5440"/>
                </a:lnTo>
                <a:lnTo>
                  <a:pt x="12724" y="5440"/>
                </a:lnTo>
                <a:close/>
                <a:moveTo>
                  <a:pt x="8108" y="8096"/>
                </a:moveTo>
                <a:lnTo>
                  <a:pt x="9612" y="5456"/>
                </a:lnTo>
                <a:lnTo>
                  <a:pt x="11116" y="8096"/>
                </a:lnTo>
                <a:lnTo>
                  <a:pt x="8108" y="8096"/>
                </a:lnTo>
                <a:close/>
                <a:moveTo>
                  <a:pt x="9522" y="5456"/>
                </a:moveTo>
                <a:lnTo>
                  <a:pt x="8018" y="8096"/>
                </a:lnTo>
                <a:lnTo>
                  <a:pt x="6514" y="5456"/>
                </a:lnTo>
                <a:lnTo>
                  <a:pt x="9522" y="5456"/>
                </a:lnTo>
                <a:close/>
                <a:moveTo>
                  <a:pt x="4916" y="8112"/>
                </a:moveTo>
                <a:lnTo>
                  <a:pt x="6420" y="5472"/>
                </a:lnTo>
                <a:lnTo>
                  <a:pt x="7924" y="8112"/>
                </a:lnTo>
                <a:lnTo>
                  <a:pt x="4916" y="8112"/>
                </a:lnTo>
                <a:close/>
                <a:moveTo>
                  <a:pt x="6274" y="16"/>
                </a:moveTo>
                <a:lnTo>
                  <a:pt x="4770" y="2656"/>
                </a:lnTo>
                <a:lnTo>
                  <a:pt x="3266" y="16"/>
                </a:lnTo>
                <a:lnTo>
                  <a:pt x="6274" y="16"/>
                </a:lnTo>
                <a:close/>
                <a:moveTo>
                  <a:pt x="3266" y="5376"/>
                </a:moveTo>
                <a:lnTo>
                  <a:pt x="4770" y="2736"/>
                </a:lnTo>
                <a:lnTo>
                  <a:pt x="6274" y="5376"/>
                </a:lnTo>
                <a:lnTo>
                  <a:pt x="3266" y="5376"/>
                </a:lnTo>
                <a:close/>
                <a:moveTo>
                  <a:pt x="6274" y="5488"/>
                </a:moveTo>
                <a:lnTo>
                  <a:pt x="4770" y="8128"/>
                </a:lnTo>
                <a:lnTo>
                  <a:pt x="3266" y="5488"/>
                </a:lnTo>
                <a:lnTo>
                  <a:pt x="6274" y="5488"/>
                </a:lnTo>
                <a:close/>
                <a:moveTo>
                  <a:pt x="9716" y="10808"/>
                </a:moveTo>
                <a:lnTo>
                  <a:pt x="11220" y="8168"/>
                </a:lnTo>
                <a:lnTo>
                  <a:pt x="12724" y="10808"/>
                </a:lnTo>
                <a:lnTo>
                  <a:pt x="9716" y="10808"/>
                </a:lnTo>
                <a:close/>
                <a:moveTo>
                  <a:pt x="6514" y="10848"/>
                </a:moveTo>
                <a:lnTo>
                  <a:pt x="8018" y="8208"/>
                </a:lnTo>
                <a:lnTo>
                  <a:pt x="9522" y="10848"/>
                </a:lnTo>
                <a:lnTo>
                  <a:pt x="6514" y="10848"/>
                </a:lnTo>
                <a:close/>
                <a:moveTo>
                  <a:pt x="7908" y="8208"/>
                </a:moveTo>
                <a:lnTo>
                  <a:pt x="6404" y="10848"/>
                </a:lnTo>
                <a:lnTo>
                  <a:pt x="4900" y="8208"/>
                </a:lnTo>
                <a:lnTo>
                  <a:pt x="7908" y="8208"/>
                </a:lnTo>
                <a:close/>
                <a:moveTo>
                  <a:pt x="3258" y="10848"/>
                </a:moveTo>
                <a:lnTo>
                  <a:pt x="4762" y="8208"/>
                </a:lnTo>
                <a:lnTo>
                  <a:pt x="6266" y="10848"/>
                </a:lnTo>
                <a:lnTo>
                  <a:pt x="3258" y="10848"/>
                </a:lnTo>
                <a:close/>
                <a:moveTo>
                  <a:pt x="1628" y="2640"/>
                </a:moveTo>
                <a:lnTo>
                  <a:pt x="3132" y="0"/>
                </a:lnTo>
                <a:lnTo>
                  <a:pt x="4636" y="2640"/>
                </a:lnTo>
                <a:lnTo>
                  <a:pt x="1628" y="2640"/>
                </a:lnTo>
                <a:close/>
                <a:moveTo>
                  <a:pt x="4636" y="2752"/>
                </a:moveTo>
                <a:lnTo>
                  <a:pt x="3132" y="5392"/>
                </a:lnTo>
                <a:lnTo>
                  <a:pt x="1628" y="2752"/>
                </a:lnTo>
                <a:lnTo>
                  <a:pt x="4636" y="2752"/>
                </a:lnTo>
                <a:close/>
                <a:moveTo>
                  <a:pt x="4636" y="8224"/>
                </a:moveTo>
                <a:lnTo>
                  <a:pt x="3132" y="10864"/>
                </a:lnTo>
                <a:lnTo>
                  <a:pt x="1628" y="8224"/>
                </a:lnTo>
                <a:lnTo>
                  <a:pt x="4636" y="8224"/>
                </a:lnTo>
                <a:close/>
                <a:moveTo>
                  <a:pt x="1642" y="8120"/>
                </a:moveTo>
                <a:lnTo>
                  <a:pt x="3146" y="5480"/>
                </a:lnTo>
                <a:lnTo>
                  <a:pt x="4650" y="8120"/>
                </a:lnTo>
                <a:lnTo>
                  <a:pt x="1642" y="8120"/>
                </a:lnTo>
                <a:close/>
                <a:moveTo>
                  <a:pt x="3008" y="24"/>
                </a:moveTo>
                <a:lnTo>
                  <a:pt x="1504" y="2664"/>
                </a:lnTo>
                <a:lnTo>
                  <a:pt x="0" y="24"/>
                </a:lnTo>
                <a:lnTo>
                  <a:pt x="3008" y="24"/>
                </a:lnTo>
                <a:close/>
                <a:moveTo>
                  <a:pt x="18" y="5374"/>
                </a:moveTo>
                <a:lnTo>
                  <a:pt x="1522" y="2734"/>
                </a:lnTo>
                <a:lnTo>
                  <a:pt x="3026" y="5374"/>
                </a:lnTo>
                <a:lnTo>
                  <a:pt x="18" y="5374"/>
                </a:lnTo>
                <a:close/>
                <a:moveTo>
                  <a:pt x="3008" y="5478"/>
                </a:moveTo>
                <a:lnTo>
                  <a:pt x="1504" y="8118"/>
                </a:lnTo>
                <a:lnTo>
                  <a:pt x="0" y="5478"/>
                </a:lnTo>
                <a:lnTo>
                  <a:pt x="3008" y="5478"/>
                </a:lnTo>
                <a:close/>
                <a:moveTo>
                  <a:pt x="2" y="10848"/>
                </a:moveTo>
                <a:lnTo>
                  <a:pt x="1506" y="8208"/>
                </a:lnTo>
                <a:lnTo>
                  <a:pt x="3010" y="10848"/>
                </a:lnTo>
                <a:lnTo>
                  <a:pt x="2" y="10848"/>
                </a:lnTo>
                <a:close/>
                <a:moveTo>
                  <a:pt x="11114" y="8168"/>
                </a:moveTo>
                <a:lnTo>
                  <a:pt x="9610" y="10808"/>
                </a:lnTo>
                <a:lnTo>
                  <a:pt x="8106" y="8168"/>
                </a:lnTo>
                <a:lnTo>
                  <a:pt x="11114" y="8168"/>
                </a:lnTo>
                <a:close/>
              </a:path>
            </a:pathLst>
          </a:cu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16645" y="0"/>
            <a:ext cx="6555105" cy="6858635"/>
          </a:xfrm>
          <a:prstGeom prst="rect">
            <a:avLst/>
          </a:prstGeom>
        </p:spPr>
      </p:pic>
      <p:sp>
        <p:nvSpPr>
          <p:cNvPr id="116" name="Text Box 115"/>
          <p:cNvSpPr txBox="1"/>
          <p:nvPr/>
        </p:nvSpPr>
        <p:spPr>
          <a:xfrm>
            <a:off x="6555105" y="-3094990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The Pulse Beneath the Data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7" name="Text Box 116"/>
          <p:cNvSpPr txBox="1"/>
          <p:nvPr/>
        </p:nvSpPr>
        <p:spPr>
          <a:xfrm>
            <a:off x="13185775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 new DNA—clean it, understand it, and it speaks life.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6876415" y="7393305"/>
            <a:ext cx="4618355" cy="2720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UCI Heart Disease dataset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Gender, Blood Pressure, Cholesterol, Chest Pain, Max Heart Rate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Fasting Blood Sugar, Exercise-induced Angina, etc.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55105" y="501015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Dataset &amp; Features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876415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the new DNA—clean it, understand it, and it speaks life.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876415" y="3644265"/>
            <a:ext cx="4618355" cy="2720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UCI Heart Disease dataset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Gender, Blood Pressure, Cholesterol, Chest Pain, Max Heart Rate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30000"/>
              </a:lnSpc>
              <a:buFont typeface="Wingdings" panose="05000000000000000000" charset="0"/>
              <a:buChar char="§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Fasting Blood Sugar, Exercise-induced Angina, etc.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"/>
            <a:ext cx="6555105" cy="68586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5745" y="-2038350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5412740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in, garbage out. We don’t just feed data—we refine it.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7055" y="7573645"/>
            <a:ext cx="4618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missing values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encoding for categorical features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 for model fairness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correlations (heatmaps, histograms)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365" y="635"/>
            <a:ext cx="609727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5745" y="501015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Data Preprocessing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7055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in, garbage out. We don’t just feed data—we refine it.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635"/>
            <a:ext cx="6097270" cy="68573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7055" y="3644265"/>
            <a:ext cx="4618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missing values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encoding for categorical features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 for model fairness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correlations (heatmaps, histograms)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66530" y="635"/>
            <a:ext cx="7058660" cy="6858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91020" y="-1969135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ML Models Used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102590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model is a doctor, trained in silence, tested in storms.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212330" y="7546340"/>
            <a:ext cx="4618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(optional if you used it)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891020" y="939800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ML Models Used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12330" y="2411095"/>
            <a:ext cx="491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model is a doctor, trained in silence, tested in storms.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212330" y="3644265"/>
            <a:ext cx="4618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 (optional if you used it)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05866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9220" y="-1300480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Model Evaluation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-5558155" y="2411095"/>
            <a:ext cx="4910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Precision, Recall – The Diagnosis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only as good as its decisions under pressure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0530" y="7210425"/>
            <a:ext cx="4618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ROC-AUC curve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scores (compare models)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selection based on best metrics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325" y="0"/>
            <a:ext cx="665924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9220" y="939800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Model Evaluation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0530" y="2411095"/>
            <a:ext cx="4910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Accuracy, Precision, Recall – The Diagnosis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only as good as its decisions under pressure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755" y="0"/>
            <a:ext cx="6659245" cy="6858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30530" y="3705225"/>
            <a:ext cx="46183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ROC-AUC curve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scores (compare models)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selection based on best metrics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37175" y="939800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Ethics &amp; Privacy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658485" y="2411095"/>
            <a:ext cx="4910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Isn’t Just Data – It’s Sacred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great data comes great responsibility.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658485" y="3705225"/>
            <a:ext cx="4618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storage of sensitive data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anonymized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only for academic/clinical demo purposes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82395" y="939800"/>
            <a:ext cx="5423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Future Work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03705" y="2411095"/>
            <a:ext cx="4910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Just the Beginning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 we predict. Tomorrow we prevent.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03705" y="3705225"/>
            <a:ext cx="4618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dataset with real-world clinical data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health conditions (diabetes, stroke)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as full-scale web or mobile app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with wearable devices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Picture 7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10" y="5840095"/>
            <a:ext cx="1313180" cy="873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3720" y="0"/>
            <a:ext cx="609536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56985" y="-1954530"/>
            <a:ext cx="5423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Health Prediction in Your Pocket</a:t>
            </a:r>
            <a:endParaRPr lang="en-US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613525" y="7628890"/>
            <a:ext cx="4910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at Your Fingertips – Predictive Care via Telegram Bot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wait in a clinic line, when you can check your vitals and fate—right from your phone?</a:t>
            </a:r>
            <a:endParaRPr lang="en-US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3704</Words>
  <Application>WPS Presentation</Application>
  <PresentationFormat>Widescreen</PresentationFormat>
  <Paragraphs>192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Muhammad Ayyub Muhiddin o'g'li</cp:lastModifiedBy>
  <cp:revision>1</cp:revision>
  <dcterms:created xsi:type="dcterms:W3CDTF">2025-05-15T07:27:35Z</dcterms:created>
  <dcterms:modified xsi:type="dcterms:W3CDTF">2025-05-15T07:27:35Z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2FF0B673291F42C4AE809D35A616797C_12</vt:lpwstr>
  </property>
  <property fmtid="{D5CDD505-2E9C-101B-9397-08002B2CF9AE}" pid="3" name="KSOProductBuildVer">
    <vt:lpwstr>1033-12.2.0.21179</vt:lpwstr>
  </property>
</Properties>
</file>