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har Jain" initials="MJ" lastIdx="1" clrIdx="0">
    <p:extLst>
      <p:ext uri="{19B8F6BF-5375-455C-9EA6-DF929625EA0E}">
        <p15:presenceInfo xmlns:p15="http://schemas.microsoft.com/office/powerpoint/2012/main" userId="8369a309b7075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ukha\AppData\Roaming\Microsoft\Excel\kpmg%20(version%201).xlsb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Sheet2!$G$2:$G$1003</cx:f>
        <cx:lvl ptCount="1002" formatCode="0">
          <cx:pt idx="17">8.1905555555555551</cx:pt>
          <cx:pt idx="18">8.1902777777777764</cx:pt>
          <cx:pt idx="19">8.174722222222222</cx:pt>
          <cx:pt idx="20">8.1677777777777774</cx:pt>
          <cx:pt idx="21">8.1677777777777774</cx:pt>
          <cx:pt idx="22">8.1672222222222217</cx:pt>
          <cx:pt idx="23">8.1650000000000009</cx:pt>
          <cx:pt idx="24">8.1549999999999994</cx:pt>
          <cx:pt idx="25">8.1486111111111121</cx:pt>
          <cx:pt idx="26">8.1430555555555557</cx:pt>
          <cx:pt idx="27">8.1400000000000006</cx:pt>
          <cx:pt idx="28">8.1302777777777777</cx:pt>
          <cx:pt idx="29">8.1263888888888882</cx:pt>
          <cx:pt idx="30">8.1208333333333336</cx:pt>
          <cx:pt idx="31">8.1161111111111115</cx:pt>
          <cx:pt idx="32">8.1083333333333325</cx:pt>
          <cx:pt idx="33">8.0938888888888876</cx:pt>
          <cx:pt idx="34">8.0797222222222214</cx:pt>
          <cx:pt idx="35">8.0700000000000003</cx:pt>
          <cx:pt idx="36">8.0683333333333334</cx:pt>
          <cx:pt idx="37">8.0652777777777764</cx:pt>
          <cx:pt idx="38">8.0488888888888894</cx:pt>
          <cx:pt idx="39">8.0402777777777779</cx:pt>
          <cx:pt idx="40">8.0366666666666653</cx:pt>
          <cx:pt idx="41">8.0294444444444455</cx:pt>
          <cx:pt idx="42">8.025555555555556</cx:pt>
          <cx:pt idx="43">8.0147222222222219</cx:pt>
          <cx:pt idx="44">8.012777777777778</cx:pt>
          <cx:pt idx="45">7.9961111111111105</cx:pt>
          <cx:pt idx="46">7.9958333333333327</cx:pt>
          <cx:pt idx="47">7.9947222222222223</cx:pt>
          <cx:pt idx="48">7.9908333333333328</cx:pt>
          <cx:pt idx="49">7.9808333333333339</cx:pt>
          <cx:pt idx="50">7.9522222222222227</cx:pt>
          <cx:pt idx="51">7.9483333333333333</cx:pt>
          <cx:pt idx="52">7.9441666666666659</cx:pt>
          <cx:pt idx="53">7.9413888888888895</cx:pt>
          <cx:pt idx="54">7.9199999999999999</cx:pt>
          <cx:pt idx="55">7.9197222222222221</cx:pt>
          <cx:pt idx="56">7.9188888888888886</cx:pt>
          <cx:pt idx="57">7.9083333333333332</cx:pt>
          <cx:pt idx="58">7.8880555555555558</cx:pt>
          <cx:pt idx="59">7.8786111111111108</cx:pt>
          <cx:pt idx="60">7.8786111111111108</cx:pt>
          <cx:pt idx="61">7.8708333333333327</cx:pt>
          <cx:pt idx="62">7.858888888888889</cx:pt>
          <cx:pt idx="63">7.8280555555555553</cx:pt>
          <cx:pt idx="64">7.8244444444444436</cx:pt>
          <cx:pt idx="65">7.7827777777777785</cx:pt>
          <cx:pt idx="66">7.7736111111111112</cx:pt>
          <cx:pt idx="67">7.7697222222222226</cx:pt>
          <cx:pt idx="68">7.7650000000000006</cx:pt>
          <cx:pt idx="69">7.7536111111111108</cx:pt>
          <cx:pt idx="70">7.7508333333333344</cx:pt>
          <cx:pt idx="71">7.7238888888888892</cx:pt>
          <cx:pt idx="72">7.7136111111111108</cx:pt>
          <cx:pt idx="73">7.7077777777777783</cx:pt>
          <cx:pt idx="74">7.6805555555555554</cx:pt>
          <cx:pt idx="75">7.6686111111111117</cx:pt>
          <cx:pt idx="76">7.6611111111111114</cx:pt>
          <cx:pt idx="77">7.6580555555555545</cx:pt>
          <cx:pt idx="78">7.6519444444444442</cx:pt>
          <cx:pt idx="79">7.633055555555555</cx:pt>
          <cx:pt idx="80">7.6127777777777776</cx:pt>
          <cx:pt idx="81">7.6016666666666666</cx:pt>
          <cx:pt idx="82">7.5888888888888886</cx:pt>
          <cx:pt idx="83">7.5580555555555549</cx:pt>
          <cx:pt idx="84">7.5536111111111115</cx:pt>
          <cx:pt idx="85">7.5525000000000002</cx:pt>
          <cx:pt idx="86">7.5483333333333338</cx:pt>
          <cx:pt idx="87">7.5224999999999991</cx:pt>
          <cx:pt idx="88">7.4897222222222224</cx:pt>
          <cx:pt idx="89">7.4897222222222224</cx:pt>
          <cx:pt idx="90">7.4816666666666665</cx:pt>
          <cx:pt idx="91">7.4772222222222222</cx:pt>
          <cx:pt idx="92">7.4752777777777784</cx:pt>
          <cx:pt idx="93">7.4738888888888892</cx:pt>
          <cx:pt idx="94">7.4511111111111106</cx:pt>
          <cx:pt idx="95">7.4488888888888898</cx:pt>
          <cx:pt idx="96">7.4361111111111118</cx:pt>
          <cx:pt idx="97">7.4136111111111109</cx:pt>
          <cx:pt idx="98">7.4111111111111114</cx:pt>
          <cx:pt idx="99">7.3819444444444446</cx:pt>
          <cx:pt idx="100">7.3700000000000001</cx:pt>
          <cx:pt idx="101">7.3652777777777771</cx:pt>
          <cx:pt idx="102">7.3530555555555548</cx:pt>
          <cx:pt idx="103">7.3525000000000009</cx:pt>
          <cx:pt idx="104">7.3177777777777777</cx:pt>
          <cx:pt idx="105">7.3147222222222226</cx:pt>
          <cx:pt idx="106">7.3077777777777779</cx:pt>
          <cx:pt idx="107">7.3036111111111115</cx:pt>
          <cx:pt idx="108">7.3033333333333328</cx:pt>
          <cx:pt idx="109">7.2894444444444444</cx:pt>
          <cx:pt idx="110">7.2808333333333337</cx:pt>
          <cx:pt idx="111">7.2791666666666668</cx:pt>
          <cx:pt idx="112">7.2572222222222225</cx:pt>
          <cx:pt idx="113">7.2438888888888879</cx:pt>
          <cx:pt idx="114">7.2386111111111102</cx:pt>
          <cx:pt idx="115">7.2349999999999994</cx:pt>
          <cx:pt idx="116">7.2341666666666669</cx:pt>
          <cx:pt idx="117">7.2308333333333339</cx:pt>
          <cx:pt idx="118">7.227777777777777</cx:pt>
          <cx:pt idx="119">7.2172222222222215</cx:pt>
          <cx:pt idx="120">7.1844444444444449</cx:pt>
          <cx:pt idx="121">7.1752777777777776</cx:pt>
          <cx:pt idx="122">7.1561111111111115</cx:pt>
          <cx:pt idx="123">7.1161111111111115</cx:pt>
          <cx:pt idx="124">7.1013888888888888</cx:pt>
          <cx:pt idx="125">7.0955555555555545</cx:pt>
          <cx:pt idx="126">7.0730555555555554</cx:pt>
          <cx:pt idx="127">7.0233333333333334</cx:pt>
          <cx:pt idx="128">7.012777777777778</cx:pt>
          <cx:pt idx="129">7.009444444444445</cx:pt>
          <cx:pt idx="130">7.0052777777777777</cx:pt>
          <cx:pt idx="131">7.0022222222222226</cx:pt>
          <cx:pt idx="132">7.0002777777777778</cx:pt>
          <cx:pt idx="133">7</cx:pt>
          <cx:pt idx="134">6.9988888888888896</cx:pt>
          <cx:pt idx="135">6.9886111111111102</cx:pt>
          <cx:pt idx="136">6.966388888888889</cx:pt>
          <cx:pt idx="137">6.9652777777777768</cx:pt>
          <cx:pt idx="138">6.9594444444444452</cx:pt>
          <cx:pt idx="139">6.9561111111111114</cx:pt>
          <cx:pt idx="140">6.9497222222222224</cx:pt>
          <cx:pt idx="141">6.9494444444444436</cx:pt>
          <cx:pt idx="142">6.9427777777777777</cx:pt>
          <cx:pt idx="143">6.9402777777777773</cx:pt>
          <cx:pt idx="144">6.9355555555555553</cx:pt>
          <cx:pt idx="145">6.929444444444445</cx:pt>
          <cx:pt idx="146">6.9263888888888889</cx:pt>
          <cx:pt idx="147">6.924722222222222</cx:pt>
          <cx:pt idx="148">6.9124999999999996</cx:pt>
          <cx:pt idx="149">6.9013888888888886</cx:pt>
          <cx:pt idx="150">6.9011111111111108</cx:pt>
          <cx:pt idx="151">6.9011111111111108</cx:pt>
          <cx:pt idx="152">6.8897222222222227</cx:pt>
          <cx:pt idx="153">6.8816666666666659</cx:pt>
          <cx:pt idx="154">6.878333333333333</cx:pt>
          <cx:pt idx="155">6.8697222222222223</cx:pt>
          <cx:pt idx="156">6.8691666666666666</cx:pt>
          <cx:pt idx="157">6.8633333333333342</cx:pt>
          <cx:pt idx="158">6.8630555555555564</cx:pt>
          <cx:pt idx="159">6.8555555555555561</cx:pt>
          <cx:pt idx="160">6.8516666666666666</cx:pt>
          <cx:pt idx="161">6.8436111111111115</cx:pt>
          <cx:pt idx="162">6.8433333333333337</cx:pt>
          <cx:pt idx="163">6.8433333333333337</cx:pt>
          <cx:pt idx="164">6.8383333333333338</cx:pt>
          <cx:pt idx="165">6.809166666666667</cx:pt>
          <cx:pt idx="166">6.8075000000000001</cx:pt>
          <cx:pt idx="167">6.8052777777777775</cx:pt>
          <cx:pt idx="168">6.799722222222222</cx:pt>
          <cx:pt idx="169">6.7958333333333325</cx:pt>
          <cx:pt idx="170">6.7927777777777774</cx:pt>
          <cx:pt idx="171">6.7852777777777771</cx:pt>
          <cx:pt idx="172">6.7841666666666667</cx:pt>
          <cx:pt idx="173">6.7702777777777783</cx:pt>
          <cx:pt idx="174">6.7619444444444436</cx:pt>
          <cx:pt idx="175">6.758055555555555</cx:pt>
          <cx:pt idx="176">6.7538888888888895</cx:pt>
          <cx:pt idx="177">6.7416666666666671</cx:pt>
          <cx:pt idx="178">6.7402777777777771</cx:pt>
          <cx:pt idx="179">6.7388888888888889</cx:pt>
          <cx:pt idx="180">6.7380555555555564</cx:pt>
          <cx:pt idx="181">6.7224999999999993</cx:pt>
          <cx:pt idx="182">6.7186111111111115</cx:pt>
          <cx:pt idx="183">6.7144444444444442</cx:pt>
          <cx:pt idx="184">6.7102777777777778</cx:pt>
          <cx:pt idx="185">6.7088888888888887</cx:pt>
          <cx:pt idx="186">6.6963888888888885</cx:pt>
          <cx:pt idx="187">6.6944444444444446</cx:pt>
          <cx:pt idx="188">6.6741666666666664</cx:pt>
          <cx:pt idx="189">6.6738888888888894</cx:pt>
          <cx:pt idx="190">6.6702777777777786</cx:pt>
          <cx:pt idx="191">6.6561111111111115</cx:pt>
          <cx:pt idx="192">6.6541666666666668</cx:pt>
          <cx:pt idx="193">6.6327777777777781</cx:pt>
          <cx:pt idx="194">6.6261111111111104</cx:pt>
          <cx:pt idx="195">6.615555555555555</cx:pt>
          <cx:pt idx="196">6.6150000000000002</cx:pt>
          <cx:pt idx="197">6.6094444444444447</cx:pt>
          <cx:pt idx="198">6.5972222222222232</cx:pt>
          <cx:pt idx="199">6.5888888888888886</cx:pt>
          <cx:pt idx="200">6.5886111111111108</cx:pt>
          <cx:pt idx="201">6.5794444444444453</cx:pt>
          <cx:pt idx="202">6.5727777777777776</cx:pt>
          <cx:pt idx="203">6.5661111111111108</cx:pt>
          <cx:pt idx="204">6.5619444444444444</cx:pt>
          <cx:pt idx="205">6.5580555555555549</cx:pt>
          <cx:pt idx="206">6.5577777777777779</cx:pt>
          <cx:pt idx="207">6.5541666666666671</cx:pt>
          <cx:pt idx="208">6.5536111111111115</cx:pt>
          <cx:pt idx="209">6.5486111111111116</cx:pt>
          <cx:pt idx="210">6.5474999999999994</cx:pt>
          <cx:pt idx="211">6.5322222222222219</cx:pt>
          <cx:pt idx="212">6.5302777777777781</cx:pt>
          <cx:pt idx="213">6.5224999999999991</cx:pt>
          <cx:pt idx="214">6.5072222222222225</cx:pt>
          <cx:pt idx="215">6.4913888888888893</cx:pt>
          <cx:pt idx="216">6.4891666666666667</cx:pt>
          <cx:pt idx="217">6.4827777777777786</cx:pt>
          <cx:pt idx="218">6.4808333333333339</cx:pt>
          <cx:pt idx="219">6.4797222222222217</cx:pt>
          <cx:pt idx="220">6.4766666666666666</cx:pt>
          <cx:pt idx="221">6.471111111111111</cx:pt>
          <cx:pt idx="222">6.4661111111111111</cx:pt>
          <cx:pt idx="223">6.459722222222223</cx:pt>
          <cx:pt idx="224">6.4588888888888887</cx:pt>
          <cx:pt idx="225">6.4533333333333331</cx:pt>
          <cx:pt idx="226">6.4486111111111111</cx:pt>
          <cx:pt idx="227">6.4441666666666659</cx:pt>
          <cx:pt idx="228">6.4441666666666659</cx:pt>
          <cx:pt idx="229">6.4238888888888894</cx:pt>
          <cx:pt idx="230">6.4199999999999999</cx:pt>
          <cx:pt idx="231">6.4155555555555548</cx:pt>
          <cx:pt idx="232">6.4124999999999996</cx:pt>
          <cx:pt idx="233">6.4036111111111111</cx:pt>
          <cx:pt idx="234">6.3963888888888887</cx:pt>
          <cx:pt idx="235">6.3930555555555557</cx:pt>
          <cx:pt idx="236">6.3875000000000002</cx:pt>
          <cx:pt idx="237">6.3858333333333333</cx:pt>
          <cx:pt idx="238">6.3849999999999998</cx:pt>
          <cx:pt idx="239">6.3830555555555559</cx:pt>
          <cx:pt idx="240">6.3799999999999999</cx:pt>
          <cx:pt idx="241">6.3727777777777774</cx:pt>
          <cx:pt idx="242">6.3677777777777775</cx:pt>
          <cx:pt idx="243">6.3666666666666663</cx:pt>
          <cx:pt idx="244">6.3636111111111111</cx:pt>
          <cx:pt idx="245">6.3580555555555556</cx:pt>
          <cx:pt idx="246">6.3549999999999995</cx:pt>
          <cx:pt idx="247">6.3533333333333335</cx:pt>
          <cx:pt idx="248">6.3491666666666671</cx:pt>
          <cx:pt idx="249">6.3422222222222224</cx:pt>
          <cx:pt idx="250">6.3416666666666668</cx:pt>
          <cx:pt idx="251">6.3277777777777775</cx:pt>
          <cx:pt idx="252">6.322222222222222</cx:pt>
          <cx:pt idx="253">6.3130555555555556</cx:pt>
          <cx:pt idx="254">6.3113888888888887</cx:pt>
          <cx:pt idx="255">6.2941666666666674</cx:pt>
          <cx:pt idx="256">6.29</cx:pt>
          <cx:pt idx="257">6.283611111111111</cx:pt>
          <cx:pt idx="258">6.2811111111111106</cx:pt>
          <cx:pt idx="259">6.2669444444444444</cx:pt>
          <cx:pt idx="260">6.2666666666666666</cx:pt>
          <cx:pt idx="261">6.2591666666666672</cx:pt>
          <cx:pt idx="262">6.2547222222222221</cx:pt>
          <cx:pt idx="263">6.2477777777777774</cx:pt>
          <cx:pt idx="264">6.246944444444444</cx:pt>
          <cx:pt idx="265">6.2463888888888892</cx:pt>
          <cx:pt idx="266">6.2413888888888893</cx:pt>
          <cx:pt idx="267">6.2400000000000002</cx:pt>
          <cx:pt idx="268">6.2336111111111112</cx:pt>
          <cx:pt idx="269">6.2097222222222221</cx:pt>
          <cx:pt idx="270">6.2050000000000001</cx:pt>
          <cx:pt idx="271">6.2041666666666666</cx:pt>
          <cx:pt idx="272">6.203611111111111</cx:pt>
          <cx:pt idx="273">6.2024999999999997</cx:pt>
          <cx:pt idx="274">6.197222222222222</cx:pt>
          <cx:pt idx="275">6.1969444444444441</cx:pt>
          <cx:pt idx="276">6.1858333333333331</cx:pt>
          <cx:pt idx="277">6.1791666666666663</cx:pt>
          <cx:pt idx="278">6.1766666666666667</cx:pt>
          <cx:pt idx="279">6.168333333333333</cx:pt>
          <cx:pt idx="280">6.1408333333333331</cx:pt>
          <cx:pt idx="281">6.1349999999999998</cx:pt>
          <cx:pt idx="282">6.1330555555555559</cx:pt>
          <cx:pt idx="283">6.1322222222222225</cx:pt>
          <cx:pt idx="284">6.1174999999999997</cx:pt>
          <cx:pt idx="285">6.1063888888888886</cx:pt>
          <cx:pt idx="286">6.1041666666666661</cx:pt>
          <cx:pt idx="287">6.0988888888888884</cx:pt>
          <cx:pt idx="288">6.0894444444444442</cx:pt>
          <cx:pt idx="289">6.0891666666666664</cx:pt>
          <cx:pt idx="290">6.0808333333333326</cx:pt>
          <cx:pt idx="291">6.0766666666666662</cx:pt>
          <cx:pt idx="292">6.0758333333333336</cx:pt>
          <cx:pt idx="293">6.0758333333333336</cx:pt>
          <cx:pt idx="294">6.0705555555555559</cx:pt>
          <cx:pt idx="295">6.0627777777777778</cx:pt>
          <cx:pt idx="296">6.0627777777777778</cx:pt>
          <cx:pt idx="297">6.0575000000000001</cx:pt>
          <cx:pt idx="298">6.0475000000000003</cx:pt>
          <cx:pt idx="299">6.0358333333333336</cx:pt>
          <cx:pt idx="300">6.0286111111111111</cx:pt>
          <cx:pt idx="301">6.0222222222222221</cx:pt>
          <cx:pt idx="302">6.012777777777778</cx:pt>
          <cx:pt idx="303">6.0061111111111112</cx:pt>
          <cx:pt idx="304">6.003055555555556</cx:pt>
          <cx:pt idx="305">5.9986111111111118</cx:pt>
          <cx:pt idx="306">5.9833333333333334</cx:pt>
          <cx:pt idx="307">5.9733333333333336</cx:pt>
          <cx:pt idx="308">5.9677777777777781</cx:pt>
          <cx:pt idx="309">5.9644444444444442</cx:pt>
          <cx:pt idx="310">5.9591666666666665</cx:pt>
          <cx:pt idx="311">5.9450000000000003</cx:pt>
          <cx:pt idx="312">5.9399999999999995</cx:pt>
          <cx:pt idx="313">5.9375</cx:pt>
          <cx:pt idx="314">5.9352777777777774</cx:pt>
          <cx:pt idx="315">5.9336111111111105</cx:pt>
          <cx:pt idx="316">5.9330555555555557</cx:pt>
          <cx:pt idx="317">5.9302777777777775</cx:pt>
          <cx:pt idx="318">5.9299999999999997</cx:pt>
          <cx:pt idx="319">5.9233333333333338</cx:pt>
          <cx:pt idx="320">5.9230555555555551</cx:pt>
          <cx:pt idx="321">5.9116666666666671</cx:pt>
          <cx:pt idx="322">5.9052777777777781</cx:pt>
          <cx:pt idx="323">5.903888888888889</cx:pt>
          <cx:pt idx="324">5.8947222222222226</cx:pt>
          <cx:pt idx="325">5.8936111111111114</cx:pt>
          <cx:pt idx="326">5.8761111111111113</cx:pt>
          <cx:pt idx="327">5.8761111111111113</cx:pt>
          <cx:pt idx="328">5.8722222222222218</cx:pt>
          <cx:pt idx="329">5.8697222222222223</cx:pt>
          <cx:pt idx="330">5.868611111111111</cx:pt>
          <cx:pt idx="331">5.8597222222222225</cx:pt>
          <cx:pt idx="332">5.858888888888889</cx:pt>
          <cx:pt idx="333">5.8538888888888891</cx:pt>
          <cx:pt idx="334">5.8533333333333335</cx:pt>
          <cx:pt idx="335">5.8502777777777784</cx:pt>
          <cx:pt idx="336">5.8497222222222218</cx:pt>
          <cx:pt idx="337">5.841388888888889</cx:pt>
          <cx:pt idx="338">5.8399999999999999</cx:pt>
          <cx:pt idx="339">5.8366666666666669</cx:pt>
          <cx:pt idx="340">5.8355555555555556</cx:pt>
          <cx:pt idx="341">5.8169444444444443</cx:pt>
          <cx:pt idx="342">5.799722222222222</cx:pt>
          <cx:pt idx="343">5.7977777777777773</cx:pt>
          <cx:pt idx="344">5.7811111111111106</cx:pt>
          <cx:pt idx="345">5.7766666666666664</cx:pt>
          <cx:pt idx="346">5.7747222222222216</cx:pt>
          <cx:pt idx="347">5.7688888888888892</cx:pt>
          <cx:pt idx="348">5.7630555555555549</cx:pt>
          <cx:pt idx="349">5.7619444444444445</cx:pt>
          <cx:pt idx="350">5.7577777777777772</cx:pt>
          <cx:pt idx="351">5.7341666666666669</cx:pt>
          <cx:pt idx="352">5.7305555555555561</cx:pt>
          <cx:pt idx="353">5.7166666666666668</cx:pt>
          <cx:pt idx="354">5.7027777777777775</cx:pt>
          <cx:pt idx="355">5.7005555555555549</cx:pt>
          <cx:pt idx="356">5.6980555555555554</cx:pt>
          <cx:pt idx="357">5.6883333333333335</cx:pt>
          <cx:pt idx="358">5.6761111111111111</cx:pt>
          <cx:pt idx="359">5.6733333333333338</cx:pt>
          <cx:pt idx="360">5.6705555555555556</cx:pt>
          <cx:pt idx="361">5.6691666666666674</cx:pt>
          <cx:pt idx="362">5.6691666666666674</cx:pt>
          <cx:pt idx="363">5.6674999999999995</cx:pt>
          <cx:pt idx="364">5.6552777777777781</cx:pt>
          <cx:pt idx="365">5.6549999999999994</cx:pt>
          <cx:pt idx="366">5.6405555555555562</cx:pt>
          <cx:pt idx="367">5.6391666666666662</cx:pt>
          <cx:pt idx="368">5.628333333333333</cx:pt>
          <cx:pt idx="369">5.6261111111111113</cx:pt>
          <cx:pt idx="370">5.6258333333333335</cx:pt>
          <cx:pt idx="371">5.6138888888888889</cx:pt>
          <cx:pt idx="372">5.6041666666666661</cx:pt>
          <cx:pt idx="373">5.5969444444444445</cx:pt>
          <cx:pt idx="374">5.5958333333333332</cx:pt>
          <cx:pt idx="375">5.5866666666666669</cx:pt>
          <cx:pt idx="376">5.5825000000000005</cx:pt>
          <cx:pt idx="377">5.5697222222222225</cx:pt>
          <cx:pt idx="378">5.5600000000000005</cx:pt>
          <cx:pt idx="379">5.559166666666667</cx:pt>
          <cx:pt idx="380">5.5505555555555555</cx:pt>
          <cx:pt idx="381">5.5494444444444451</cx:pt>
          <cx:pt idx="382">5.5483333333333338</cx:pt>
          <cx:pt idx="383">5.5408333333333335</cx:pt>
          <cx:pt idx="384">5.5322222222222219</cx:pt>
          <cx:pt idx="385">5.5252777777777782</cx:pt>
          <cx:pt idx="386">5.5236111111111112</cx:pt>
          <cx:pt idx="387">5.519166666666667</cx:pt>
          <cx:pt idx="388">5.5186111111111114</cx:pt>
          <cx:pt idx="389">5.5136111111111115</cx:pt>
          <cx:pt idx="390">5.503333333333333</cx:pt>
          <cx:pt idx="391">5.5</cx:pt>
          <cx:pt idx="392">5.4933333333333332</cx:pt>
          <cx:pt idx="393">5.4836111111111112</cx:pt>
          <cx:pt idx="394">5.4836111111111112</cx:pt>
          <cx:pt idx="395">5.4802777777777774</cx:pt>
          <cx:pt idx="396">5.4719444444444445</cx:pt>
          <cx:pt idx="397">5.4702777777777776</cx:pt>
          <cx:pt idx="398">5.4666666666666668</cx:pt>
          <cx:pt idx="399">5.4655555555555555</cx:pt>
          <cx:pt idx="400">5.4652777777777777</cx:pt>
          <cx:pt idx="401">5.4391666666666669</cx:pt>
          <cx:pt idx="402">5.4366666666666665</cx:pt>
          <cx:pt idx="403">5.4338888888888892</cx:pt>
          <cx:pt idx="404">5.4338888888888892</cx:pt>
          <cx:pt idx="405">5.4322222222222223</cx:pt>
          <cx:pt idx="406">5.4291666666666663</cx:pt>
          <cx:pt idx="407">5.4261111111111111</cx:pt>
          <cx:pt idx="408">5.4169444444444448</cx:pt>
          <cx:pt idx="409">5.4158333333333335</cx:pt>
          <cx:pt idx="410">5.4075000000000006</cx:pt>
          <cx:pt idx="411">5.4011111111111116</cx:pt>
          <cx:pt idx="412">5.3852777777777776</cx:pt>
          <cx:pt idx="413">5.3799999999999999</cx:pt>
          <cx:pt idx="414">5.3788888888888895</cx:pt>
          <cx:pt idx="415">5.3763888888888882</cx:pt>
          <cx:pt idx="416">5.375</cx:pt>
          <cx:pt idx="417">5.3730555555555553</cx:pt>
          <cx:pt idx="418">5.3638888888888889</cx:pt>
          <cx:pt idx="419">5.3630555555555555</cx:pt>
          <cx:pt idx="420">5.3627777777777776</cx:pt>
          <cx:pt idx="421">5.3624999999999998</cx:pt>
          <cx:pt idx="422">5.3544444444444448</cx:pt>
          <cx:pt idx="423">5.3497222222222218</cx:pt>
          <cx:pt idx="424">5.3463888888888889</cx:pt>
          <cx:pt idx="425">5.3336111111111109</cx:pt>
          <cx:pt idx="426">5.3319444444444439</cx:pt>
          <cx:pt idx="427">5.3291666666666666</cx:pt>
          <cx:pt idx="428">5.3288888888888888</cx:pt>
          <cx:pt idx="429">5.3255555555555549</cx:pt>
          <cx:pt idx="430">5.325277777777778</cx:pt>
          <cx:pt idx="431">5.3172222222222221</cx:pt>
          <cx:pt idx="432">5.3138888888888882</cx:pt>
          <cx:pt idx="433">5.3127777777777778</cx:pt>
          <cx:pt idx="434">5.3075000000000001</cx:pt>
          <cx:pt idx="435">5.2994444444444451</cx:pt>
          <cx:pt idx="436">5.2941666666666674</cx:pt>
          <cx:pt idx="437">5.2924999999999995</cx:pt>
          <cx:pt idx="438">5.2697222222222226</cx:pt>
          <cx:pt idx="439">5.2647222222222227</cx:pt>
          <cx:pt idx="440">5.2602777777777776</cx:pt>
          <cx:pt idx="441">5.2580555555555559</cx:pt>
          <cx:pt idx="442">5.2394444444444446</cx:pt>
          <cx:pt idx="443">5.2377777777777776</cx:pt>
          <cx:pt idx="444">5.2216666666666667</cx:pt>
          <cx:pt idx="445">5.2213888888888889</cx:pt>
          <cx:pt idx="446">5.2108333333333334</cx:pt>
          <cx:pt idx="447">5.1933333333333334</cx:pt>
          <cx:pt idx="448">5.1894444444444447</cx:pt>
          <cx:pt idx="449">5.181111111111111</cx:pt>
          <cx:pt idx="450">5.1763888888888889</cx:pt>
          <cx:pt idx="451">5.1555555555555559</cx:pt>
          <cx:pt idx="452">5.1469444444444443</cx:pt>
          <cx:pt idx="453">5.1447222222222226</cx:pt>
          <cx:pt idx="454">5.1444444444444439</cx:pt>
          <cx:pt idx="455">5.1397222222222227</cx:pt>
          <cx:pt idx="456">5.1369444444444445</cx:pt>
          <cx:pt idx="457">5.1355555555555554</cx:pt>
          <cx:pt idx="458">5.1330555555555559</cx:pt>
          <cx:pt idx="459">5.1236111111111118</cx:pt>
          <cx:pt idx="460">5.1233333333333331</cx:pt>
          <cx:pt idx="461">5.1163888888888893</cx:pt>
          <cx:pt idx="462">5.1161111111111115</cx:pt>
          <cx:pt idx="463">5.1013888888888888</cx:pt>
          <cx:pt idx="464">5.0952777777777776</cx:pt>
          <cx:pt idx="465">5.0916666666666668</cx:pt>
          <cx:pt idx="466">5.0827777777777774</cx:pt>
          <cx:pt idx="467">5.0788888888888888</cx:pt>
          <cx:pt idx="468">5.0755555555555549</cx:pt>
          <cx:pt idx="469">5.0686111111111112</cx:pt>
          <cx:pt idx="470">5.0619444444444444</cx:pt>
          <cx:pt idx="471">5.0588888888888892</cx:pt>
          <cx:pt idx="472">5.0586111111111105</cx:pt>
          <cx:pt idx="473">5.0569444444444445</cx:pt>
          <cx:pt idx="474">5.0486111111111116</cx:pt>
          <cx:pt idx="475">5.046388888888889</cx:pt>
          <cx:pt idx="476">5.0305555555555559</cx:pt>
          <cx:pt idx="477">5.0286111111111111</cx:pt>
          <cx:pt idx="478">5.0147222222222227</cx:pt>
          <cx:pt idx="479">5.0125000000000002</cx:pt>
          <cx:pt idx="480">5.0116666666666667</cx:pt>
          <cx:pt idx="481">5.0113888888888889</cx:pt>
          <cx:pt idx="482">5.0111111111111111</cx:pt>
          <cx:pt idx="483">5.0108333333333333</cx:pt>
          <cx:pt idx="484">5.0105555555555554</cx:pt>
          <cx:pt idx="485">5.0102777777777776</cx:pt>
          <cx:pt idx="486">4.9958333333333336</cx:pt>
          <cx:pt idx="487">4.9738888888888884</cx:pt>
          <cx:pt idx="488">4.9652777777777777</cx:pt>
          <cx:pt idx="489">4.9488888888888889</cx:pt>
          <cx:pt idx="490">4.9380555555555556</cx:pt>
          <cx:pt idx="491">4.934444444444444</cx:pt>
          <cx:pt idx="492">4.9316666666666666</cx:pt>
          <cx:pt idx="493">4.9313888888888888</cx:pt>
          <cx:pt idx="494">4.9094444444444445</cx:pt>
          <cx:pt idx="495">4.9022222222222229</cx:pt>
          <cx:pt idx="496">4.9022222222222229</cx:pt>
          <cx:pt idx="497">4.8927777777777779</cx:pt>
          <cx:pt idx="498">4.8849999999999998</cx:pt>
          <cx:pt idx="499">4.8711111111111105</cx:pt>
          <cx:pt idx="500">4.8708333333333336</cx:pt>
          <cx:pt idx="501">4.8627777777777776</cx:pt>
          <cx:pt idx="502">4.8563888888888886</cx:pt>
          <cx:pt idx="503">4.8544444444444448</cx:pt>
          <cx:pt idx="504">4.8436111111111106</cx:pt>
          <cx:pt idx="505">4.8433333333333328</cx:pt>
          <cx:pt idx="506">4.8361111111111112</cx:pt>
          <cx:pt idx="507">4.8347222222222221</cx:pt>
          <cx:pt idx="508">4.8305555555555557</cx:pt>
          <cx:pt idx="509">4.8297222222222222</cx:pt>
          <cx:pt idx="510">4.8149999999999995</cx:pt>
          <cx:pt idx="511">4.8111111111111118</cx:pt>
          <cx:pt idx="512">4.8030555555555559</cx:pt>
          <cx:pt idx="513">4.8019444444444446</cx:pt>
          <cx:pt idx="514">4.8016666666666667</cx:pt>
          <cx:pt idx="515">4.796388888888889</cx:pt>
          <cx:pt idx="516">4.7958333333333334</cx:pt>
          <cx:pt idx="517">4.7852777777777771</cx:pt>
          <cx:pt idx="518">4.7838888888888889</cx:pt>
          <cx:pt idx="519">4.7763888888888886</cx:pt>
          <cx:pt idx="520">4.7761111111111116</cx:pt>
          <cx:pt idx="521">4.7686111111111114</cx:pt>
          <cx:pt idx="522">4.7666666666666666</cx:pt>
          <cx:pt idx="523">4.753055555555556</cx:pt>
          <cx:pt idx="524">4.7511111111111113</cx:pt>
          <cx:pt idx="525">4.7505555555555556</cx:pt>
          <cx:pt idx="526">4.7483333333333331</cx:pt>
          <cx:pt idx="527">4.7438888888888888</cx:pt>
          <cx:pt idx="528">4.7352777777777773</cx:pt>
          <cx:pt idx="529">4.7333333333333334</cx:pt>
          <cx:pt idx="530">4.7327777777777778</cx:pt>
          <cx:pt idx="531">4.7263888888888888</cx:pt>
          <cx:pt idx="532">4.7144444444444442</cx:pt>
          <cx:pt idx="533">4.7136111111111116</cx:pt>
          <cx:pt idx="534">4.7127777777777782</cx:pt>
          <cx:pt idx="535">4.7111111111111112</cx:pt>
          <cx:pt idx="536">4.7055555555555557</cx:pt>
          <cx:pt idx="537">4.7013888888888884</cx:pt>
          <cx:pt idx="538">4.6986111111111111</cx:pt>
          <cx:pt idx="539">4.6980555555555554</cx:pt>
          <cx:pt idx="540">4.6974999999999998</cx:pt>
          <cx:pt idx="541">4.6927777777777777</cx:pt>
          <cx:pt idx="542">4.6836111111111105</cx:pt>
          <cx:pt idx="543">4.6808333333333332</cx:pt>
          <cx:pt idx="544">4.6730555555555551</cx:pt>
          <cx:pt idx="545">4.6691666666666674</cx:pt>
          <cx:pt idx="546">4.6677777777777774</cx:pt>
          <cx:pt idx="547">4.6608333333333336</cx:pt>
          <cx:pt idx="548">4.6597222222222223</cx:pt>
          <cx:pt idx="549">4.658611111111111</cx:pt>
          <cx:pt idx="550">4.6566666666666672</cx:pt>
          <cx:pt idx="551">4.6558333333333328</cx:pt>
          <cx:pt idx="552">4.6472222222222221</cx:pt>
          <cx:pt idx="553">4.6433333333333326</cx:pt>
          <cx:pt idx="554">4.637777777777778</cx:pt>
          <cx:pt idx="555">4.6366666666666667</cx:pt>
          <cx:pt idx="556">4.6277777777777782</cx:pt>
          <cx:pt idx="557">4.6272222222222226</cx:pt>
          <cx:pt idx="558">4.6202777777777779</cx:pt>
          <cx:pt idx="559">4.6108333333333338</cx:pt>
          <cx:pt idx="560">4.6011111111111109</cx:pt>
          <cx:pt idx="561">4.5972222222222223</cx:pt>
          <cx:pt idx="562">4.5969444444444445</cx:pt>
          <cx:pt idx="563">4.5952777777777776</cx:pt>
          <cx:pt idx="564">4.5933333333333328</cx:pt>
          <cx:pt idx="565">4.5905555555555555</cx:pt>
          <cx:pt idx="566">4.5880555555555551</cx:pt>
          <cx:pt idx="567">4.5861111111111112</cx:pt>
          <cx:pt idx="568">4.5836111111111109</cx:pt>
          <cx:pt idx="569">4.5830555555555552</cx:pt>
          <cx:pt idx="570">4.5766666666666662</cx:pt>
          <cx:pt idx="571">4.5741666666666667</cx:pt>
          <cx:pt idx="572">4.5736111111111111</cx:pt>
          <cx:pt idx="573">4.5708333333333337</cx:pt>
          <cx:pt idx="574">4.5680555555555555</cx:pt>
          <cx:pt idx="575">4.5630555555555556</cx:pt>
          <cx:pt idx="576">4.5600000000000005</cx:pt>
          <cx:pt idx="577">4.556111111111111</cx:pt>
          <cx:pt idx="578">4.5486111111111116</cx:pt>
          <cx:pt idx="579">4.5441666666666674</cx:pt>
          <cx:pt idx="580">4.5402777777777779</cx:pt>
          <cx:pt idx="581">4.5394444444444444</cx:pt>
          <cx:pt idx="582">4.5358333333333336</cx:pt>
          <cx:pt idx="583">4.5358333333333336</cx:pt>
          <cx:pt idx="584">4.5322222222222219</cx:pt>
          <cx:pt idx="585">4.5291666666666668</cx:pt>
          <cx:pt idx="586">4.519166666666667</cx:pt>
          <cx:pt idx="587">4.5149999999999997</cx:pt>
          <cx:pt idx="588">4.5144444444444449</cx:pt>
          <cx:pt idx="589">4.5141666666666662</cx:pt>
          <cx:pt idx="590">4.5105555555555554</cx:pt>
          <cx:pt idx="591">4.5099999999999998</cx:pt>
          <cx:pt idx="592">4.5072222222222225</cx:pt>
          <cx:pt idx="593">4.4983333333333331</cx:pt>
          <cx:pt idx="594">4.4886111111111111</cx:pt>
          <cx:pt idx="595">4.4819444444444443</cx:pt>
          <cx:pt idx="596">4.4775</cx:pt>
          <cx:pt idx="597">4.4761111111111109</cx:pt>
          <cx:pt idx="598">4.4749999999999996</cx:pt>
          <cx:pt idx="599">4.4647222222222229</cx:pt>
          <cx:pt idx="600">4.4644444444444442</cx:pt>
          <cx:pt idx="601">4.4633333333333329</cx:pt>
          <cx:pt idx="602">4.4622222222222216</cx:pt>
          <cx:pt idx="603">4.4561111111111114</cx:pt>
          <cx:pt idx="604">4.4511111111111115</cx:pt>
          <cx:pt idx="605">4.4461111111111107</cx:pt>
          <cx:pt idx="606">4.4366666666666665</cx:pt>
          <cx:pt idx="607">4.4352777777777774</cx:pt>
          <cx:pt idx="608">4.4299999999999997</cx:pt>
          <cx:pt idx="609">4.427777777777778</cx:pt>
          <cx:pt idx="610">4.4158333333333335</cx:pt>
          <cx:pt idx="611">4.415</cx:pt>
          <cx:pt idx="612">4.4144444444444444</cx:pt>
          <cx:pt idx="613">4.403888888888889</cx:pt>
          <cx:pt idx="614">4.3905555555555562</cx:pt>
          <cx:pt idx="615">4.3897222222222227</cx:pt>
          <cx:pt idx="616">4.3799999999999999</cx:pt>
          <cx:pt idx="617">4.3791666666666664</cx:pt>
          <cx:pt idx="618">4.3774999999999995</cx:pt>
          <cx:pt idx="619">4.3727777777777774</cx:pt>
          <cx:pt idx="620">4.3694444444444445</cx:pt>
          <cx:pt idx="621">4.368611111111111</cx:pt>
          <cx:pt idx="622">4.3658333333333328</cx:pt>
          <cx:pt idx="623">4.362222222222222</cx:pt>
          <cx:pt idx="624">4.3608333333333338</cx:pt>
          <cx:pt idx="625">4.3572222222222221</cx:pt>
          <cx:pt idx="626">4.3527777777777779</cx:pt>
          <cx:pt idx="627">4.3513888888888888</cx:pt>
          <cx:pt idx="628">4.3499999999999996</cx:pt>
          <cx:pt idx="629">4.3494444444444449</cx:pt>
          <cx:pt idx="630">4.3444444444444441</cx:pt>
          <cx:pt idx="631">4.3441666666666672</cx:pt>
          <cx:pt idx="632">4.3408333333333333</cx:pt>
          <cx:pt idx="633">4.3402777777777777</cx:pt>
          <cx:pt idx="634">4.3336111111111109</cx:pt>
          <cx:pt idx="635">4.3266666666666662</cx:pt>
          <cx:pt idx="636">4.325277777777778</cx:pt>
          <cx:pt idx="637">4.3227777777777776</cx:pt>
          <cx:pt idx="638">4.3122222222222222</cx:pt>
          <cx:pt idx="639">4.3072222222222223</cx:pt>
          <cx:pt idx="640">4.2986111111111116</cx:pt>
          <cx:pt idx="641">4.2972222222222225</cx:pt>
          <cx:pt idx="642">4.2844444444444445</cx:pt>
          <cx:pt idx="643">4.2791666666666668</cx:pt>
          <cx:pt idx="644">4.2675000000000001</cx:pt>
          <cx:pt idx="645">4.2649999999999997</cx:pt>
          <cx:pt idx="646">4.2647222222222227</cx:pt>
          <cx:pt idx="647">4.2605555555555554</cx:pt>
          <cx:pt idx="648">4.2575000000000003</cx:pt>
          <cx:pt idx="649">4.2488888888888887</cx:pt>
          <cx:pt idx="650">4.2488888888888887</cx:pt>
          <cx:pt idx="651">4.2411111111111115</cx:pt>
          <cx:pt idx="652">4.2405555555555559</cx:pt>
          <cx:pt idx="653">4.2380555555555555</cx:pt>
          <cx:pt idx="654">4.2313888888888886</cx:pt>
          <cx:pt idx="655">4.2302777777777774</cx:pt>
          <cx:pt idx="656">4.2302777777777774</cx:pt>
          <cx:pt idx="657">4.2286111111111113</cx:pt>
          <cx:pt idx="658">4.2247222222222218</cx:pt>
          <cx:pt idx="659">4.2230555555555558</cx:pt>
          <cx:pt idx="660">4.2208333333333332</cx:pt>
          <cx:pt idx="661">4.2130555555555551</cx:pt>
          <cx:pt idx="662">4.2102777777777778</cx:pt>
          <cx:pt idx="663">4.2088888888888887</cx:pt>
          <cx:pt idx="664">4.2083333333333339</cx:pt>
          <cx:pt idx="665">4.2038888888888888</cx:pt>
          <cx:pt idx="666">4.1974999999999998</cx:pt>
          <cx:pt idx="667">4.1936111111111112</cx:pt>
          <cx:pt idx="668">4.1927777777777777</cx:pt>
          <cx:pt idx="669">4.1869444444444444</cx:pt>
          <cx:pt idx="670">4.1816666666666666</cx:pt>
          <cx:pt idx="671">4.1783333333333328</cx:pt>
          <cx:pt idx="672">4.1755555555555555</cx:pt>
          <cx:pt idx="673">4.1744444444444451</cx:pt>
          <cx:pt idx="674">4.1522222222222229</cx:pt>
          <cx:pt idx="675">4.1399999999999997</cx:pt>
          <cx:pt idx="676">4.1397222222222227</cx:pt>
          <cx:pt idx="677">4.1388888888888884</cx:pt>
          <cx:pt idx="678">4.1388888888888884</cx:pt>
          <cx:pt idx="679">4.1352777777777776</cx:pt>
          <cx:pt idx="680">4.1344444444444441</cx:pt>
          <cx:pt idx="681">4.1336111111111107</cx:pt>
          <cx:pt idx="682">4.1319444444444446</cx:pt>
          <cx:pt idx="683">4.1247222222222222</cx:pt>
          <cx:pt idx="684">4.1233333333333331</cx:pt>
          <cx:pt idx="685">4.1188888888888888</cx:pt>
          <cx:pt idx="686">4.1111111111111116</cx:pt>
          <cx:pt idx="687">4.1063888888888886</cx:pt>
          <cx:pt idx="688">4.0966666666666667</cx:pt>
          <cx:pt idx="689">4.0950000000000006</cx:pt>
          <cx:pt idx="690">4.0877777777777782</cx:pt>
          <cx:pt idx="691">4.0766666666666662</cx:pt>
          <cx:pt idx="692">4.0766666666666662</cx:pt>
          <cx:pt idx="693">4.0597222222222218</cx:pt>
          <cx:pt idx="694">4.059444444444444</cx:pt>
          <cx:pt idx="695">4.0533333333333328</cx:pt>
          <cx:pt idx="696">4.0511111111111111</cx:pt>
          <cx:pt idx="697">4.0380555555555553</cx:pt>
          <cx:pt idx="698">4.033611111111111</cx:pt>
          <cx:pt idx="699">4.0272222222222229</cx:pt>
          <cx:pt idx="700">4.0258333333333329</cx:pt>
          <cx:pt idx="701">4.0230555555555556</cx:pt>
          <cx:pt idx="702">4.0216666666666665</cx:pt>
          <cx:pt idx="703">4.0138888888888884</cx:pt>
          <cx:pt idx="704">4.0069444444444446</cx:pt>
          <cx:pt idx="705">4.003055555555556</cx:pt>
          <cx:pt idx="706">3.9930555555555558</cx:pt>
          <cx:pt idx="707">3.9766666666666666</cx:pt>
          <cx:pt idx="708">3.9761111111111114</cx:pt>
          <cx:pt idx="709">3.9719444444444441</cx:pt>
          <cx:pt idx="710">3.9674999999999998</cx:pt>
          <cx:pt idx="711">3.9641666666666664</cx:pt>
          <cx:pt idx="712">3.9638888888888886</cx:pt>
          <cx:pt idx="713">3.9633333333333334</cx:pt>
          <cx:pt idx="714">3.9538888888888892</cx:pt>
          <cx:pt idx="715">3.9513888888888884</cx:pt>
          <cx:pt idx="716">3.943888888888889</cx:pt>
          <cx:pt idx="717">3.9375</cx:pt>
          <cx:pt idx="718">3.9263888888888885</cx:pt>
          <cx:pt idx="719">3.9252777777777781</cx:pt>
          <cx:pt idx="720">3.9219444444444442</cx:pt>
          <cx:pt idx="721">3.9216666666666669</cx:pt>
          <cx:pt idx="722">3.9200000000000004</cx:pt>
          <cx:pt idx="723">3.9077777777777776</cx:pt>
          <cx:pt idx="724">3.9055555555555559</cx:pt>
          <cx:pt idx="725">3.8997222222222221</cx:pt>
          <cx:pt idx="726">3.8938888888888892</cx:pt>
          <cx:pt idx="727">3.8919444444444444</cx:pt>
          <cx:pt idx="728">3.8872222222222219</cx:pt>
          <cx:pt idx="729">3.8830555555555555</cx:pt>
          <cx:pt idx="730">3.8827777777777777</cx:pt>
          <cx:pt idx="731">3.8766666666666665</cx:pt>
          <cx:pt idx="732">3.8747222222222222</cx:pt>
          <cx:pt idx="733">3.8738888888888887</cx:pt>
          <cx:pt idx="734">3.8713888888888888</cx:pt>
          <cx:pt idx="735">3.8647222222222224</cx:pt>
          <cx:pt idx="736">3.8638888888888885</cx:pt>
          <cx:pt idx="737">3.8616666666666668</cx:pt>
          <cx:pt idx="738">3.8513888888888888</cx:pt>
          <cx:pt idx="739">3.8430555555555559</cx:pt>
          <cx:pt idx="740">3.8424999999999998</cx:pt>
          <cx:pt idx="741">3.8258333333333332</cx:pt>
          <cx:pt idx="742">3.8233333333333333</cx:pt>
          <cx:pt idx="743">3.8152777777777778</cx:pt>
          <cx:pt idx="744">3.8122222222222222</cx:pt>
          <cx:pt idx="745">3.8024999999999998</cx:pt>
          <cx:pt idx="746">3.756388888888889</cx:pt>
          <cx:pt idx="747">3.7513888888888887</cx:pt>
          <cx:pt idx="748">3.7399999999999998</cx:pt>
          <cx:pt idx="749">3.7386111111111111</cx:pt>
          <cx:pt idx="750">3.7258333333333331</cx:pt>
          <cx:pt idx="751">3.7238888888888888</cx:pt>
          <cx:pt idx="752">3.7230555555555553</cx:pt>
          <cx:pt idx="753">3.7155555555555559</cx:pt>
          <cx:pt idx="754">3.6961111111111107</cx:pt>
          <cx:pt idx="755">3.6855555555555553</cx:pt>
          <cx:pt idx="756">3.6494444444444447</cx:pt>
          <cx:pt idx="757">3.6438888888888892</cx:pt>
          <cx:pt idx="758">3.6399999999999997</cx:pt>
          <cx:pt idx="759">3.5969444444444441</cx:pt>
          <cx:pt idx="760">3.5827777777777774</cx:pt>
          <cx:pt idx="761">3.5674999999999999</cx:pt>
          <cx:pt idx="762">3.5575000000000001</cx:pt>
          <cx:pt idx="763">3.5391666666666666</cx:pt>
          <cx:pt idx="764">3.5263888888888886</cx:pt>
          <cx:pt idx="765">3.5138888888888884</cx:pt>
          <cx:pt idx="766">3.5108333333333333</cx:pt>
          <cx:pt idx="767">3.5105555555555554</cx:pt>
          <cx:pt idx="768">3.4780555555555557</cx:pt>
          <cx:pt idx="769">3.4755555555555553</cx:pt>
          <cx:pt idx="770">3.4672222222222224</cx:pt>
          <cx:pt idx="771">3.4375</cx:pt>
          <cx:pt idx="772">3.4316666666666671</cx:pt>
          <cx:pt idx="773">3.4297222222222223</cx:pt>
          <cx:pt idx="774">3.4280555555555559</cx:pt>
          <cx:pt idx="775">3.3852777777777776</cx:pt>
          <cx:pt idx="776">3.3741666666666665</cx:pt>
          <cx:pt idx="777">3.3608333333333333</cx:pt>
          <cx:pt idx="778">3.3486111111111114</cx:pt>
          <cx:pt idx="779">3.3419444444444446</cx:pt>
          <cx:pt idx="780">3.3302777777777779</cx:pt>
          <cx:pt idx="781">3.3302777777777779</cx:pt>
          <cx:pt idx="782">3.3174999999999999</cx:pt>
          <cx:pt idx="783">3.3038888888888893</cx:pt>
          <cx:pt idx="784">3.3008333333333333</cx:pt>
          <cx:pt idx="785">3.2652777777777779</cx:pt>
          <cx:pt idx="786">3.2619444444444445</cx:pt>
          <cx:pt idx="787">3.2572222222222225</cx:pt>
          <cx:pt idx="788">3.2505555555555552</cx:pt>
          <cx:pt idx="789">3.246666666666667</cx:pt>
          <cx:pt idx="790">3.2325000000000004</cx:pt>
          <cx:pt idx="791">3.2316666666666669</cx:pt>
          <cx:pt idx="792">3.2261111111111114</cx:pt>
          <cx:pt idx="793">3.216388888888889</cx:pt>
          <cx:pt idx="794">3.1699999999999999</cx:pt>
          <cx:pt idx="795">3.1675</cx:pt>
          <cx:pt idx="796">3.1627777777777775</cx:pt>
          <cx:pt idx="797">3.1594444444444445</cx:pt>
          <cx:pt idx="798">3.1550000000000002</cx:pt>
          <cx:pt idx="799">3.1386111111111115</cx:pt>
          <cx:pt idx="800">3.1330555555555555</cx:pt>
          <cx:pt idx="801">3.1305555555555555</cx:pt>
          <cx:pt idx="802">3.1130555555555555</cx:pt>
          <cx:pt idx="803">3.0780555555555553</cx:pt>
          <cx:pt idx="804">3.0461111111111112</cx:pt>
          <cx:pt idx="805">3.0386111111111114</cx:pt>
          <cx:pt idx="806">3.0319444444444441</cx:pt>
          <cx:pt idx="807">3.0083333333333333</cx:pt>
          <cx:pt idx="808">3.0077777777777781</cx:pt>
          <cx:pt idx="809">2.9975000000000001</cx:pt>
          <cx:pt idx="810">2.9955555555555557</cx:pt>
          <cx:pt idx="811">2.9930555555555558</cx:pt>
          <cx:pt idx="812">2.983888888888889</cx:pt>
          <cx:pt idx="813">2.9827777777777778</cx:pt>
          <cx:pt idx="814">2.9811111111111108</cx:pt>
          <cx:pt idx="815">2.9766666666666666</cx:pt>
          <cx:pt idx="816">2.9636111111111112</cx:pt>
          <cx:pt idx="817">2.9541666666666666</cx:pt>
          <cx:pt idx="818">2.9475000000000002</cx:pt>
          <cx:pt idx="819">2.9369444444444444</cx:pt>
          <cx:pt idx="820">2.9283333333333337</cx:pt>
          <cx:pt idx="821">2.9280555555555554</cx:pt>
          <cx:pt idx="822">2.9244444444444442</cx:pt>
          <cx:pt idx="823">2.9241666666666668</cx:pt>
          <cx:pt idx="824">2.9222222222222221</cx:pt>
          <cx:pt idx="825">2.9161111111111113</cx:pt>
          <cx:pt idx="826">2.9036111111111111</cx:pt>
          <cx:pt idx="827">2.8952777777777778</cx:pt>
          <cx:pt idx="828">2.8925000000000001</cx:pt>
          <cx:pt idx="829">2.8908333333333336</cx:pt>
          <cx:pt idx="830">2.8444444444444441</cx:pt>
          <cx:pt idx="831">2.8425000000000002</cx:pt>
          <cx:pt idx="832">2.842222222222222</cx:pt>
          <cx:pt idx="833">2.8377777777777777</cx:pt>
          <cx:pt idx="834">2.8369444444444443</cx:pt>
          <cx:pt idx="835">2.8261111111111115</cx:pt>
          <cx:pt idx="836">2.8152777777777778</cx:pt>
          <cx:pt idx="837">2.8105555555555553</cx:pt>
          <cx:pt idx="838">2.8102777777777779</cx:pt>
          <cx:pt idx="839">2.8075000000000001</cx:pt>
          <cx:pt idx="840">2.8072222222222223</cx:pt>
          <cx:pt idx="841">2.8041666666666667</cx:pt>
          <cx:pt idx="842">2.786111111111111</cx:pt>
          <cx:pt idx="843">2.7830555555555554</cx:pt>
          <cx:pt idx="844">2.7769444444444447</cx:pt>
          <cx:pt idx="845">2.7736111111111112</cx:pt>
          <cx:pt idx="846">2.7686111111111109</cx:pt>
          <cx:pt idx="847">2.7566666666666668</cx:pt>
          <cx:pt idx="848">2.7558333333333334</cx:pt>
          <cx:pt idx="849">2.7558333333333334</cx:pt>
          <cx:pt idx="850">2.7461111111111114</cx:pt>
          <cx:pt idx="851">2.717222222222222</cx:pt>
          <cx:pt idx="852">2.6922222222222221</cx:pt>
          <cx:pt idx="853">2.6752777777777776</cx:pt>
          <cx:pt idx="854">2.6736111111111112</cx:pt>
          <cx:pt idx="855">2.6730555555555555</cx:pt>
          <cx:pt idx="856">2.6699999999999999</cx:pt>
          <cx:pt idx="857">2.6683333333333334</cx:pt>
          <cx:pt idx="858">2.6622222222222223</cx:pt>
          <cx:pt idx="859">2.6597222222222223</cx:pt>
          <cx:pt idx="860">2.6544444444444446</cx:pt>
          <cx:pt idx="861">2.6505555555555556</cx:pt>
          <cx:pt idx="862">2.6505555555555556</cx:pt>
          <cx:pt idx="863">2.6461111111111113</cx:pt>
          <cx:pt idx="864">2.6436111111111109</cx:pt>
          <cx:pt idx="865">2.6375000000000002</cx:pt>
          <cx:pt idx="866">2.625</cx:pt>
          <cx:pt idx="867">2.6233333333333335</cx:pt>
          <cx:pt idx="868">2.6230555555555553</cx:pt>
          <cx:pt idx="869">2.6141666666666667</cx:pt>
          <cx:pt idx="870">2.6097222222222221</cx:pt>
          <cx:pt idx="871">2.6063888888888891</cx:pt>
          <cx:pt idx="872">2.6061111111111108</cx:pt>
          <cx:pt idx="873">2.6052777777777778</cx:pt>
          <cx:pt idx="874">2.6052777777777778</cx:pt>
          <cx:pt idx="875">2.6047222222222222</cx:pt>
          <cx:pt idx="876">2.5883333333333334</cx:pt>
          <cx:pt idx="877">2.5858333333333334</cx:pt>
          <cx:pt idx="878">2.5797222222222222</cx:pt>
          <cx:pt idx="879">2.5750000000000002</cx:pt>
          <cx:pt idx="880">2.5594444444444444</cx:pt>
          <cx:pt idx="881">2.5552777777777775</cx:pt>
          <cx:pt idx="882">2.5536111111111111</cx:pt>
          <cx:pt idx="883">2.5511111111111111</cx:pt>
          <cx:pt idx="884">2.5491666666666668</cx:pt>
          <cx:pt idx="885">2.5466666666666664</cx:pt>
          <cx:pt idx="886">2.5433333333333334</cx:pt>
          <cx:pt idx="887">2.541666666666667</cx:pt>
          <cx:pt idx="888">2.5363888888888888</cx:pt>
          <cx:pt idx="889">2.5341666666666667</cx:pt>
          <cx:pt idx="890">2.520833333333333</cx:pt>
          <cx:pt idx="891">2.5108333333333333</cx:pt>
          <cx:pt idx="892">2.5069444444444442</cx:pt>
          <cx:pt idx="893">2.4961111111111114</cx:pt>
          <cx:pt idx="894">2.4794444444444443</cx:pt>
          <cx:pt idx="895">2.479166666666667</cx:pt>
          <cx:pt idx="896">2.4750000000000001</cx:pt>
          <cx:pt idx="897">2.4725000000000001</cx:pt>
          <cx:pt idx="898">2.4725000000000001</cx:pt>
          <cx:pt idx="899">2.4591666666666665</cx:pt>
          <cx:pt idx="900">2.4586111111111113</cx:pt>
          <cx:pt idx="901">2.4566666666666666</cx:pt>
          <cx:pt idx="902">2.4541666666666666</cx:pt>
          <cx:pt idx="903">2.4538888888888888</cx:pt>
          <cx:pt idx="904">2.4402777777777778</cx:pt>
          <cx:pt idx="905">2.4380555555555556</cx:pt>
          <cx:pt idx="906">2.4286111111111111</cx:pt>
          <cx:pt idx="907">2.427777777777778</cx:pt>
          <cx:pt idx="908">2.4230555555555555</cx:pt>
          <cx:pt idx="909">2.4219444444444447</cx:pt>
          <cx:pt idx="910">2.4208333333333334</cx:pt>
          <cx:pt idx="911">2.4177777777777778</cx:pt>
          <cx:pt idx="912">2.4127777777777775</cx:pt>
          <cx:pt idx="913">2.4080555555555554</cx:pt>
          <cx:pt idx="914">2.4058333333333333</cx:pt>
          <cx:pt idx="915">2.3983333333333334</cx:pt>
          <cx:pt idx="916">2.3933333333333335</cx:pt>
          <cx:pt idx="917">2.3927777777777779</cx:pt>
          <cx:pt idx="918">2.3877777777777776</cx:pt>
          <cx:pt idx="919">2.3841666666666663</cx:pt>
          <cx:pt idx="920">2.3788888888888886</cx:pt>
          <cx:pt idx="921">2.3752777777777778</cx:pt>
          <cx:pt idx="922">2.3661111111111111</cx:pt>
          <cx:pt idx="923">2.3444444444444441</cx:pt>
          <cx:pt idx="924">2.3169444444444443</cx:pt>
          <cx:pt idx="925">2.3158333333333334</cx:pt>
          <cx:pt idx="926">2.3141666666666665</cx:pt>
          <cx:pt idx="927">2.3130555555555556</cx:pt>
          <cx:pt idx="928">2.3100000000000001</cx:pt>
          <cx:pt idx="929">2.3086111111111114</cx:pt>
          <cx:pt idx="930">2.2961111111111112</cx:pt>
          <cx:pt idx="931">2.2933333333333334</cx:pt>
          <cx:pt idx="932">2.2847222222222223</cx:pt>
          <cx:pt idx="933">2.2780555555555555</cx:pt>
          <cx:pt idx="934">2.2686111111111109</cx:pt>
          <cx:pt idx="935">2.2666666666666666</cx:pt>
          <cx:pt idx="936">2.2608333333333333</cx:pt>
          <cx:pt idx="937">2.2602777777777776</cx:pt>
          <cx:pt idx="938">2.2530555555555556</cx:pt>
          <cx:pt idx="939">2.2530555555555556</cx:pt>
          <cx:pt idx="940">2.2508333333333335</cx:pt>
          <cx:pt idx="941">2.2475000000000001</cx:pt>
          <cx:pt idx="942">2.2430555555555558</cx:pt>
          <cx:pt idx="943">2.2355555555555555</cx:pt>
          <cx:pt idx="944">2.2311111111111108</cx:pt>
          <cx:pt idx="945">2.2302777777777778</cx:pt>
          <cx:pt idx="946">2.2247222222222223</cx:pt>
          <cx:pt idx="947">2.2247222222222223</cx:pt>
          <cx:pt idx="948">2.2208333333333332</cx:pt>
          <cx:pt idx="949">2.1977777777777776</cx:pt>
          <cx:pt idx="950">2.1919444444444443</cx:pt>
          <cx:pt idx="951">2.1716666666666664</cx:pt>
          <cx:pt idx="952">2.1708333333333334</cx:pt>
          <cx:pt idx="953">2.1694444444444443</cx:pt>
          <cx:pt idx="954">2.1555555555555559</cx:pt>
          <cx:pt idx="955">2.145</cx:pt>
          <cx:pt idx="956">2.1438888888888892</cx:pt>
          <cx:pt idx="957">2.1375000000000002</cx:pt>
          <cx:pt idx="958">2.1219444444444444</cx:pt>
          <cx:pt idx="959">2.1200000000000001</cx:pt>
          <cx:pt idx="960">2.1166666666666667</cx:pt>
          <cx:pt idx="961">2.1116666666666668</cx:pt>
          <cx:pt idx="962">2.1036111111111113</cx:pt>
          <cx:pt idx="963">2.0972222222222223</cx:pt>
          <cx:pt idx="964">2.0905555555555555</cx:pt>
          <cx:pt idx="965">2.0877777777777777</cx:pt>
          <cx:pt idx="966">2.0863888888888886</cx:pt>
          <cx:pt idx="967">2.0766666666666667</cx:pt>
          <cx:pt idx="968">2.0677777777777777</cx:pt>
          <cx:pt idx="969">2.0619444444444444</cx:pt>
          <cx:pt idx="970">2.0538888888888889</cx:pt>
          <cx:pt idx="971">2.052777777777778</cx:pt>
          <cx:pt idx="972">2.0488888888888885</cx:pt>
          <cx:pt idx="973">2.0461111111111112</cx:pt>
          <cx:pt idx="974">2.0452777777777778</cx:pt>
          <cx:pt idx="975">2.0430555555555556</cx:pt>
          <cx:pt idx="976">2.0427777777777778</cx:pt>
          <cx:pt idx="977">2.0274999999999999</cx:pt>
          <cx:pt idx="978">2.0111111111111111</cx:pt>
          <cx:pt idx="979">2.0074999999999998</cx:pt>
          <cx:pt idx="980">2.0066666666666668</cx:pt>
          <cx:pt idx="981">2.0047222222222221</cx:pt>
          <cx:pt idx="982">1.9994444444444444</cx:pt>
          <cx:pt idx="983">1.9986111111111111</cx:pt>
          <cx:pt idx="984">1.9955555555555555</cx:pt>
          <cx:pt idx="985">1.9858333333333333</cx:pt>
          <cx:pt idx="986">1.9608333333333334</cx:pt>
          <cx:pt idx="987">1.9402777777777778</cx:pt>
          <cx:pt idx="988">1.9277777777777778</cx:pt>
          <cx:pt idx="989">1.9155555555555555</cx:pt>
          <cx:pt idx="990">1.905</cx:pt>
          <cx:pt idx="991">1.904722222222222</cx:pt>
          <cx:pt idx="992">1.8869444444444443</cx:pt>
          <cx:pt idx="993">1.875</cx:pt>
          <cx:pt idx="994">1.8602777777777777</cx:pt>
          <cx:pt idx="995">1.8547222222222222</cx:pt>
          <cx:pt idx="996">1.8347222222222221</cx:pt>
          <cx:pt idx="997">1.8333333333333333</cx:pt>
          <cx:pt idx="998">1.829722222222222</cx:pt>
          <cx:pt idx="999">1.818611111111111</cx:pt>
          <cx:pt idx="1000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/>
              </a:rPr>
              <a:t>Age Demographics </a:t>
            </a:r>
          </a:p>
        </cx:rich>
      </cx:tx>
    </cx:title>
    <cx:plotArea>
      <cx:plotAreaRegion>
        <cx:series layoutId="clusteredColumn" uniqueId="{7C8A2D18-EAFD-4FA6-88EE-113ECCF849A6}">
          <cx:tx>
            <cx:txData>
              <cx:f>Sheet2!$G$1</cx:f>
              <cx:v>agee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4T21:15:00.66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GB" dirty="0"/>
              <a:t>Data science intern </a:t>
            </a:r>
            <a:r>
              <a:rPr dirty="0"/>
              <a:t>] - [</a:t>
            </a:r>
            <a:r>
              <a:rPr lang="en-GB" dirty="0"/>
              <a:t>KPMG virtual intern</a:t>
            </a:r>
            <a:r>
              <a:rPr dirty="0"/>
              <a:t>], [</a:t>
            </a:r>
            <a:r>
              <a:rPr lang="en-GB" dirty="0"/>
              <a:t>Mukhar Jain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 address data was analysed and the people from less posh areas were qualifying candidacy criteria for buying bikes therefore they should be targeted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Wealth segmentations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bikes purchased in past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 of cars owned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F9D88FB7-8B50-48DF-A262-67977ADA2A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14957523"/>
                  </p:ext>
                </p:extLst>
              </p:nvPr>
            </p:nvGraphicFramePr>
            <p:xfrm>
              <a:off x="4339625" y="159148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F9D88FB7-8B50-48DF-A262-67977ADA2A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9625" y="1591483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BEBA4D-1A1F-4FEA-B936-00B99F4D5456}"/>
              </a:ext>
            </a:extLst>
          </p:cNvPr>
          <p:cNvSpPr txBox="1"/>
          <p:nvPr/>
        </p:nvSpPr>
        <p:spPr>
          <a:xfrm>
            <a:off x="6300908" y="4687261"/>
            <a:ext cx="1629015" cy="307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X scaled by 10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7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As we can see most of our new customers are in the age bracket of 18-47 years </a:t>
            </a:r>
          </a:p>
          <a:p>
            <a:endParaRPr lang="en-GB" dirty="0"/>
          </a:p>
          <a:p>
            <a:r>
              <a:rPr lang="en-US" sz="1600" dirty="0">
                <a:sym typeface="Arial"/>
              </a:rPr>
              <a:t>There is a slightly increase in number of customers over 59 years old in term of percentages</a:t>
            </a:r>
          </a:p>
          <a:p>
            <a:endParaRPr lang="en-GB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F07C9-117C-4749-A4E5-BB9FBBC4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58" y="1777301"/>
            <a:ext cx="4763585" cy="32011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9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males was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sales conversion of Female customers a bit more than Male customers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FAD891-94C6-4ADC-9CF4-24F78EDA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63" y="763627"/>
            <a:ext cx="3474212" cy="225064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7886F-D3BB-4C2C-8C2B-0F4D54530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2894935"/>
            <a:ext cx="3613766" cy="2248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42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focus more on people from these sectors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435CB-3D0F-4F7D-9863-790CFF69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22" y="2513272"/>
            <a:ext cx="3764303" cy="2386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866866"/>
            <a:ext cx="4134600" cy="3276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these cases the number of mass customer type in maximum and there for focus should be on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in second and third bar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E8F9721-DAF4-42CB-B67C-56684E87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75" y="1654054"/>
            <a:ext cx="3826528" cy="234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F2CE0-6F8B-42E3-9B73-E5D6EDE61FD7}"/>
              </a:ext>
            </a:extLst>
          </p:cNvPr>
          <p:cNvSpPr txBox="1"/>
          <p:nvPr/>
        </p:nvSpPr>
        <p:spPr>
          <a:xfrm>
            <a:off x="5869710" y="4040677"/>
            <a:ext cx="306926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Q1- age less than 25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Q2- age 25 – 48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Q3- age 48-59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Q4- age more than 59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7544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than who does not have but we should further track mass customers in this region and focus on them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97"/>
                    </a14:imgEffect>
                    <a14:imgEffect>
                      <a14:saturation sat="2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254945"/>
            <a:ext cx="4740049" cy="32138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655</Words>
  <Application>Microsoft Office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Mukhar Jain</cp:lastModifiedBy>
  <cp:revision>12</cp:revision>
  <dcterms:modified xsi:type="dcterms:W3CDTF">2020-05-04T17:29:02Z</dcterms:modified>
</cp:coreProperties>
</file>