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1345" r:id="rId3"/>
    <p:sldId id="258" r:id="rId4"/>
    <p:sldId id="257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147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F5680-E368-C94D-BB77-63409D058821}" type="datetimeFigureOut">
              <a:rPr lang="en-JP" smtClean="0"/>
              <a:t>2024/09/12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92D80-E8BD-C642-BC72-B8732171666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1771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0606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23B-1761-1A20-DF1F-A2778DE93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CCE5-1F98-C2B8-450B-6DAD0A28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6677-9F3C-05C7-8B29-B6EA8A77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CE14-AF99-C441-9AA5-6A7AC88013B3}" type="datetimeFigureOut">
              <a:rPr lang="en-JP" smtClean="0"/>
              <a:t>2024/09/12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A1BE-A576-B7B3-86E1-B7C5F0B0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C200-B7E3-2EF3-89F2-171F8482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AD96-091B-2F43-9F30-4BE8534D41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5007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0CE0-55F9-C04D-C733-6BB55305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A6DEF-382B-02B9-4DD7-92A97121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D196-87D8-F7B0-774C-3397A0BA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CE14-AF99-C441-9AA5-6A7AC88013B3}" type="datetimeFigureOut">
              <a:rPr lang="en-JP" smtClean="0"/>
              <a:t>2024/09/12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F0A8-DB39-B10F-92D4-614BADE0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C9B67-6836-3D30-1093-8001592E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AD96-091B-2F43-9F30-4BE8534D41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5596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6CC21-6AD0-8A44-997F-98D0E23E2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9AEC7-DE47-2DDA-F323-97AED600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C42A-FE4E-7585-33FB-82CB41D8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CE14-AF99-C441-9AA5-6A7AC88013B3}" type="datetimeFigureOut">
              <a:rPr lang="en-JP" smtClean="0"/>
              <a:t>2024/09/12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FD30F-94F4-0FDF-16CA-0BCB1B5B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55A6-7554-A27F-80E1-D465550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AD96-091B-2F43-9F30-4BE8534D41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585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123832"/>
            <a:ext cx="1862168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Slide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881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8D24-ABCB-C12E-6FB3-8CECED7C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5D60-5D16-9768-F66D-809B2609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3024B-4E0B-33F5-E69F-F706D6E9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CE14-AF99-C441-9AA5-6A7AC88013B3}" type="datetimeFigureOut">
              <a:rPr lang="en-JP" smtClean="0"/>
              <a:t>2024/09/12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C106-9766-4C87-A2CB-572CF768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83FA-1B5E-C342-2F17-66F80F2F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AD96-091B-2F43-9F30-4BE8534D41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3613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691E-CFE6-87A5-42D0-C24878AE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234C4-816F-874C-FB5E-F4EE5159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50383-D662-E867-E29A-942F10CB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CE14-AF99-C441-9AA5-6A7AC88013B3}" type="datetimeFigureOut">
              <a:rPr lang="en-JP" smtClean="0"/>
              <a:t>2024/09/12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C935-6F6B-27B7-243A-5F02F786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A9602-4D98-31FF-B120-FB679ED0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AD96-091B-2F43-9F30-4BE8534D41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625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DDEA-C5B8-A16E-0FBA-A4793F28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C868-A21A-214D-2120-19231A4A7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6494-9806-DB8C-44F3-2141E32B3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0C2E0-648E-87EA-2588-9D60C808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CE14-AF99-C441-9AA5-6A7AC88013B3}" type="datetimeFigureOut">
              <a:rPr lang="en-JP" smtClean="0"/>
              <a:t>2024/09/12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BC06-70A9-F15A-9E04-127DB072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AD741-8BE7-46CD-26D2-0E16F11E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AD96-091B-2F43-9F30-4BE8534D41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8771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EE33-24F2-39D8-28E1-910D0266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1554-4726-D46A-D612-53098E50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7A0EB-401B-0F8B-0B58-9312EE8D6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72A00-DDFD-3ABB-FC6D-DBD96D08E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80BFA-846F-44FD-B556-6BB46C501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E85F2-D94D-2BD0-6BAA-54651962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CE14-AF99-C441-9AA5-6A7AC88013B3}" type="datetimeFigureOut">
              <a:rPr lang="en-JP" smtClean="0"/>
              <a:t>2024/09/12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D2F9E-5434-6A35-9DB4-EB26C6EA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4131C-1D41-CA6E-9F61-C51C6496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AD96-091B-2F43-9F30-4BE8534D41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87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455D-54B8-473C-4B7C-61AC7F43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0C665-E473-D4CE-750A-E5B1E90A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CE14-AF99-C441-9AA5-6A7AC88013B3}" type="datetimeFigureOut">
              <a:rPr lang="en-JP" smtClean="0"/>
              <a:t>2024/09/12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10501-B2F3-88F1-9826-F5397C79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FF634-B026-E0D0-4EF1-82585F87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AD96-091B-2F43-9F30-4BE8534D41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7662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D9CE-25AB-2F62-02BC-8BF1A0EB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CE14-AF99-C441-9AA5-6A7AC88013B3}" type="datetimeFigureOut">
              <a:rPr lang="en-JP" smtClean="0"/>
              <a:t>2024/09/12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03E4A-373B-9F63-D211-B452ACA1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931F-E2C1-CB41-E01A-1294569F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AD96-091B-2F43-9F30-4BE8534D41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71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7E14-91F2-8B62-1830-B93296CC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9AB0-AA59-B7FE-39C6-4843C94F1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26271-8084-B32D-DEFE-FEF28BE05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431A4-8441-254A-08A3-1D3B2E29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CE14-AF99-C441-9AA5-6A7AC88013B3}" type="datetimeFigureOut">
              <a:rPr lang="en-JP" smtClean="0"/>
              <a:t>2024/09/12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F854A-C516-01DC-A4B1-E94DAEC9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86DB-7FB7-0672-D4D4-C80CDE04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AD96-091B-2F43-9F30-4BE8534D41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75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20D-E80E-51EB-86A9-F3A9FA6D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565C9-B739-0C91-E9D2-E41170FCA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CB457-EBE5-40B9-DE8B-5FF7086A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4F760-7850-2A71-777C-C8CAE0A1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CE14-AF99-C441-9AA5-6A7AC88013B3}" type="datetimeFigureOut">
              <a:rPr lang="en-JP" smtClean="0"/>
              <a:t>2024/09/12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039B-BBF5-E849-2113-1791724B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0A051-FACE-55B7-359D-B584FD04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AD96-091B-2F43-9F30-4BE8534D41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023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73F4-3DA1-5DF3-E19B-35E8469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BC85-F267-0DCF-1CB9-A2AFE87E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4F68-47AC-FCC9-CA3D-3F517B7E7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ECE14-AF99-C441-9AA5-6A7AC88013B3}" type="datetimeFigureOut">
              <a:rPr lang="en-JP" smtClean="0"/>
              <a:t>2024/09/12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FFA3-78C5-1C7F-B88D-BB2987D9D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932B7-B28D-F506-8085-4B3973216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7AD96-091B-2F43-9F30-4BE8534D41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3830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6BD6BF5-145B-01B5-9FFF-C4A80BA6F3A2}"/>
              </a:ext>
            </a:extLst>
          </p:cNvPr>
          <p:cNvGrpSpPr/>
          <p:nvPr/>
        </p:nvGrpSpPr>
        <p:grpSpPr>
          <a:xfrm>
            <a:off x="517162" y="565162"/>
            <a:ext cx="11323930" cy="2863838"/>
            <a:chOff x="521654" y="392395"/>
            <a:chExt cx="11323930" cy="28638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92B561-4DF5-9ECC-50A2-17DFF0AFE4DB}"/>
                </a:ext>
              </a:extLst>
            </p:cNvPr>
            <p:cNvGrpSpPr/>
            <p:nvPr/>
          </p:nvGrpSpPr>
          <p:grpSpPr>
            <a:xfrm>
              <a:off x="6804517" y="737058"/>
              <a:ext cx="4710883" cy="2345343"/>
              <a:chOff x="663894" y="6975350"/>
              <a:chExt cx="3715288" cy="184968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A627F9A-7622-25EA-B3D0-0B9CC07AA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68868" y="6975350"/>
                <a:ext cx="1810314" cy="184404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10AFD0D-75B4-E846-9B77-12AC1CF26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894" y="6980989"/>
                <a:ext cx="1844041" cy="184404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128EC73-E513-DF10-F485-33229BC81F7B}"/>
                </a:ext>
              </a:extLst>
            </p:cNvPr>
            <p:cNvGrpSpPr/>
            <p:nvPr/>
          </p:nvGrpSpPr>
          <p:grpSpPr>
            <a:xfrm>
              <a:off x="4770051" y="1114166"/>
              <a:ext cx="2027722" cy="1738864"/>
              <a:chOff x="7808775" y="170507"/>
              <a:chExt cx="2740995" cy="235052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86D31CF-57BD-151F-9580-03AE4ECC3C7B}"/>
                  </a:ext>
                </a:extLst>
              </p:cNvPr>
              <p:cNvGrpSpPr/>
              <p:nvPr/>
            </p:nvGrpSpPr>
            <p:grpSpPr>
              <a:xfrm>
                <a:off x="7808775" y="554376"/>
                <a:ext cx="2740995" cy="1966660"/>
                <a:chOff x="2438400" y="663129"/>
                <a:chExt cx="7199468" cy="5165607"/>
              </a:xfrm>
            </p:grpSpPr>
            <p:sp>
              <p:nvSpPr>
                <p:cNvPr id="10" name="フリーフォーム: 図形 14">
                  <a:extLst>
                    <a:ext uri="{FF2B5EF4-FFF2-40B4-BE49-F238E27FC236}">
                      <a16:creationId xmlns:a16="http://schemas.microsoft.com/office/drawing/2014/main" id="{A27AC703-65CC-AAF8-CA3A-A6D85D0B2181}"/>
                    </a:ext>
                  </a:extLst>
                </p:cNvPr>
                <p:cNvSpPr/>
                <p:nvPr/>
              </p:nvSpPr>
              <p:spPr>
                <a:xfrm rot="991719">
                  <a:off x="6453772" y="2924129"/>
                  <a:ext cx="3184096" cy="634254"/>
                </a:xfrm>
                <a:custGeom>
                  <a:avLst/>
                  <a:gdLst>
                    <a:gd name="connsiteX0" fmla="*/ 42285 w 3458546"/>
                    <a:gd name="connsiteY0" fmla="*/ 57797 h 943439"/>
                    <a:gd name="connsiteX1" fmla="*/ 867233 w 3458546"/>
                    <a:gd name="connsiteY1" fmla="*/ 27980 h 943439"/>
                    <a:gd name="connsiteX2" fmla="*/ 2636398 w 3458546"/>
                    <a:gd name="connsiteY2" fmla="*/ 415606 h 943439"/>
                    <a:gd name="connsiteX3" fmla="*/ 3113477 w 3458546"/>
                    <a:gd name="connsiteY3" fmla="*/ 624327 h 943439"/>
                    <a:gd name="connsiteX4" fmla="*/ 3451407 w 3458546"/>
                    <a:gd name="connsiteY4" fmla="*/ 942380 h 943439"/>
                    <a:gd name="connsiteX5" fmla="*/ 2795424 w 3458546"/>
                    <a:gd name="connsiteY5" fmla="*/ 713780 h 943439"/>
                    <a:gd name="connsiteX6" fmla="*/ 1314494 w 3458546"/>
                    <a:gd name="connsiteY6" fmla="*/ 355971 h 943439"/>
                    <a:gd name="connsiteX7" fmla="*/ 598877 w 3458546"/>
                    <a:gd name="connsiteY7" fmla="*/ 236701 h 943439"/>
                    <a:gd name="connsiteX8" fmla="*/ 171494 w 3458546"/>
                    <a:gd name="connsiteY8" fmla="*/ 276458 h 943439"/>
                    <a:gd name="connsiteX9" fmla="*/ 42285 w 3458546"/>
                    <a:gd name="connsiteY9" fmla="*/ 57797 h 943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58546" h="943439">
                      <a:moveTo>
                        <a:pt x="42285" y="57797"/>
                      </a:moveTo>
                      <a:cubicBezTo>
                        <a:pt x="158241" y="16384"/>
                        <a:pt x="434881" y="-31655"/>
                        <a:pt x="867233" y="27980"/>
                      </a:cubicBezTo>
                      <a:cubicBezTo>
                        <a:pt x="1299585" y="87615"/>
                        <a:pt x="2262024" y="316215"/>
                        <a:pt x="2636398" y="415606"/>
                      </a:cubicBezTo>
                      <a:cubicBezTo>
                        <a:pt x="3010772" y="514997"/>
                        <a:pt x="2977642" y="536531"/>
                        <a:pt x="3113477" y="624327"/>
                      </a:cubicBezTo>
                      <a:cubicBezTo>
                        <a:pt x="3249312" y="712123"/>
                        <a:pt x="3504416" y="927471"/>
                        <a:pt x="3451407" y="942380"/>
                      </a:cubicBezTo>
                      <a:cubicBezTo>
                        <a:pt x="3398398" y="957289"/>
                        <a:pt x="3151576" y="811515"/>
                        <a:pt x="2795424" y="713780"/>
                      </a:cubicBezTo>
                      <a:cubicBezTo>
                        <a:pt x="2439272" y="616045"/>
                        <a:pt x="1680585" y="435484"/>
                        <a:pt x="1314494" y="355971"/>
                      </a:cubicBezTo>
                      <a:cubicBezTo>
                        <a:pt x="948403" y="276458"/>
                        <a:pt x="789377" y="249953"/>
                        <a:pt x="598877" y="236701"/>
                      </a:cubicBezTo>
                      <a:cubicBezTo>
                        <a:pt x="408377" y="223449"/>
                        <a:pt x="267572" y="299649"/>
                        <a:pt x="171494" y="276458"/>
                      </a:cubicBezTo>
                      <a:cubicBezTo>
                        <a:pt x="75416" y="253267"/>
                        <a:pt x="-73671" y="99210"/>
                        <a:pt x="42285" y="57797"/>
                      </a:cubicBezTo>
                      <a:close/>
                    </a:path>
                  </a:pathLst>
                </a:cu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フリーフォーム: 図形 15">
                  <a:extLst>
                    <a:ext uri="{FF2B5EF4-FFF2-40B4-BE49-F238E27FC236}">
                      <a16:creationId xmlns:a16="http://schemas.microsoft.com/office/drawing/2014/main" id="{509542DB-35D9-953A-377B-797AC66A6343}"/>
                    </a:ext>
                  </a:extLst>
                </p:cNvPr>
                <p:cNvSpPr/>
                <p:nvPr/>
              </p:nvSpPr>
              <p:spPr>
                <a:xfrm>
                  <a:off x="4958815" y="3921608"/>
                  <a:ext cx="592038" cy="764960"/>
                </a:xfrm>
                <a:custGeom>
                  <a:avLst/>
                  <a:gdLst>
                    <a:gd name="connsiteX0" fmla="*/ 188844 w 337931"/>
                    <a:gd name="connsiteY0" fmla="*/ 0 h 596348"/>
                    <a:gd name="connsiteX1" fmla="*/ 0 w 337931"/>
                    <a:gd name="connsiteY1" fmla="*/ 218661 h 596348"/>
                    <a:gd name="connsiteX2" fmla="*/ 0 w 337931"/>
                    <a:gd name="connsiteY2" fmla="*/ 417443 h 596348"/>
                    <a:gd name="connsiteX3" fmla="*/ 29818 w 337931"/>
                    <a:gd name="connsiteY3" fmla="*/ 546652 h 596348"/>
                    <a:gd name="connsiteX4" fmla="*/ 159026 w 337931"/>
                    <a:gd name="connsiteY4" fmla="*/ 596348 h 596348"/>
                    <a:gd name="connsiteX5" fmla="*/ 188844 w 337931"/>
                    <a:gd name="connsiteY5" fmla="*/ 586408 h 596348"/>
                    <a:gd name="connsiteX6" fmla="*/ 139148 w 337931"/>
                    <a:gd name="connsiteY6" fmla="*/ 477078 h 596348"/>
                    <a:gd name="connsiteX7" fmla="*/ 89453 w 337931"/>
                    <a:gd name="connsiteY7" fmla="*/ 387626 h 596348"/>
                    <a:gd name="connsiteX8" fmla="*/ 79513 w 337931"/>
                    <a:gd name="connsiteY8" fmla="*/ 327991 h 596348"/>
                    <a:gd name="connsiteX9" fmla="*/ 79513 w 337931"/>
                    <a:gd name="connsiteY9" fmla="*/ 327991 h 596348"/>
                    <a:gd name="connsiteX10" fmla="*/ 178905 w 337931"/>
                    <a:gd name="connsiteY10" fmla="*/ 526774 h 596348"/>
                    <a:gd name="connsiteX11" fmla="*/ 248479 w 337931"/>
                    <a:gd name="connsiteY11" fmla="*/ 556591 h 596348"/>
                    <a:gd name="connsiteX12" fmla="*/ 238539 w 337931"/>
                    <a:gd name="connsiteY12" fmla="*/ 427382 h 596348"/>
                    <a:gd name="connsiteX13" fmla="*/ 109331 w 337931"/>
                    <a:gd name="connsiteY13" fmla="*/ 268356 h 596348"/>
                    <a:gd name="connsiteX14" fmla="*/ 238539 w 337931"/>
                    <a:gd name="connsiteY14" fmla="*/ 387626 h 596348"/>
                    <a:gd name="connsiteX15" fmla="*/ 298174 w 337931"/>
                    <a:gd name="connsiteY15" fmla="*/ 477078 h 596348"/>
                    <a:gd name="connsiteX16" fmla="*/ 298174 w 337931"/>
                    <a:gd name="connsiteY16" fmla="*/ 477078 h 596348"/>
                    <a:gd name="connsiteX17" fmla="*/ 268357 w 337931"/>
                    <a:gd name="connsiteY17" fmla="*/ 337930 h 596348"/>
                    <a:gd name="connsiteX18" fmla="*/ 218661 w 337931"/>
                    <a:gd name="connsiteY18" fmla="*/ 258417 h 596348"/>
                    <a:gd name="connsiteX19" fmla="*/ 218661 w 337931"/>
                    <a:gd name="connsiteY19" fmla="*/ 258417 h 596348"/>
                    <a:gd name="connsiteX20" fmla="*/ 208722 w 337931"/>
                    <a:gd name="connsiteY20" fmla="*/ 159026 h 596348"/>
                    <a:gd name="connsiteX21" fmla="*/ 308113 w 337931"/>
                    <a:gd name="connsiteY21" fmla="*/ 69574 h 596348"/>
                    <a:gd name="connsiteX22" fmla="*/ 337931 w 337931"/>
                    <a:gd name="connsiteY22" fmla="*/ 59635 h 596348"/>
                    <a:gd name="connsiteX23" fmla="*/ 188844 w 337931"/>
                    <a:gd name="connsiteY23" fmla="*/ 0 h 596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37931" h="596348">
                      <a:moveTo>
                        <a:pt x="188844" y="0"/>
                      </a:moveTo>
                      <a:lnTo>
                        <a:pt x="0" y="218661"/>
                      </a:lnTo>
                      <a:lnTo>
                        <a:pt x="0" y="417443"/>
                      </a:lnTo>
                      <a:lnTo>
                        <a:pt x="29818" y="546652"/>
                      </a:lnTo>
                      <a:lnTo>
                        <a:pt x="159026" y="596348"/>
                      </a:lnTo>
                      <a:lnTo>
                        <a:pt x="188844" y="586408"/>
                      </a:lnTo>
                      <a:lnTo>
                        <a:pt x="139148" y="477078"/>
                      </a:lnTo>
                      <a:cubicBezTo>
                        <a:pt x="97297" y="393374"/>
                        <a:pt x="120345" y="418518"/>
                        <a:pt x="89453" y="387626"/>
                      </a:cubicBezTo>
                      <a:lnTo>
                        <a:pt x="79513" y="327991"/>
                      </a:lnTo>
                      <a:lnTo>
                        <a:pt x="79513" y="327991"/>
                      </a:lnTo>
                      <a:lnTo>
                        <a:pt x="178905" y="526774"/>
                      </a:lnTo>
                      <a:lnTo>
                        <a:pt x="248479" y="556591"/>
                      </a:lnTo>
                      <a:lnTo>
                        <a:pt x="238539" y="427382"/>
                      </a:lnTo>
                      <a:lnTo>
                        <a:pt x="109331" y="268356"/>
                      </a:lnTo>
                      <a:lnTo>
                        <a:pt x="238539" y="387626"/>
                      </a:lnTo>
                      <a:cubicBezTo>
                        <a:pt x="281609" y="473765"/>
                        <a:pt x="251792" y="453887"/>
                        <a:pt x="298174" y="477078"/>
                      </a:cubicBezTo>
                      <a:lnTo>
                        <a:pt x="298174" y="477078"/>
                      </a:lnTo>
                      <a:lnTo>
                        <a:pt x="268357" y="337930"/>
                      </a:lnTo>
                      <a:cubicBezTo>
                        <a:pt x="216735" y="265660"/>
                        <a:pt x="218661" y="296856"/>
                        <a:pt x="218661" y="258417"/>
                      </a:cubicBezTo>
                      <a:lnTo>
                        <a:pt x="218661" y="258417"/>
                      </a:lnTo>
                      <a:lnTo>
                        <a:pt x="208722" y="159026"/>
                      </a:lnTo>
                      <a:cubicBezTo>
                        <a:pt x="293473" y="74275"/>
                        <a:pt x="254709" y="96276"/>
                        <a:pt x="308113" y="69574"/>
                      </a:cubicBezTo>
                      <a:lnTo>
                        <a:pt x="337931" y="59635"/>
                      </a:lnTo>
                      <a:lnTo>
                        <a:pt x="188844" y="0"/>
                      </a:ln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フリーフォーム: 図形 16">
                  <a:extLst>
                    <a:ext uri="{FF2B5EF4-FFF2-40B4-BE49-F238E27FC236}">
                      <a16:creationId xmlns:a16="http://schemas.microsoft.com/office/drawing/2014/main" id="{C05E01B6-CF8C-ECDA-313D-350E9866CF24}"/>
                    </a:ext>
                  </a:extLst>
                </p:cNvPr>
                <p:cNvSpPr/>
                <p:nvPr/>
              </p:nvSpPr>
              <p:spPr>
                <a:xfrm>
                  <a:off x="6477045" y="4005490"/>
                  <a:ext cx="904512" cy="631403"/>
                </a:xfrm>
                <a:custGeom>
                  <a:avLst/>
                  <a:gdLst>
                    <a:gd name="connsiteX0" fmla="*/ 447261 w 795130"/>
                    <a:gd name="connsiteY0" fmla="*/ 0 h 775252"/>
                    <a:gd name="connsiteX1" fmla="*/ 437322 w 795130"/>
                    <a:gd name="connsiteY1" fmla="*/ 278296 h 775252"/>
                    <a:gd name="connsiteX2" fmla="*/ 159026 w 795130"/>
                    <a:gd name="connsiteY2" fmla="*/ 457200 h 775252"/>
                    <a:gd name="connsiteX3" fmla="*/ 0 w 795130"/>
                    <a:gd name="connsiteY3" fmla="*/ 626165 h 775252"/>
                    <a:gd name="connsiteX4" fmla="*/ 29817 w 795130"/>
                    <a:gd name="connsiteY4" fmla="*/ 665922 h 775252"/>
                    <a:gd name="connsiteX5" fmla="*/ 337930 w 795130"/>
                    <a:gd name="connsiteY5" fmla="*/ 496957 h 775252"/>
                    <a:gd name="connsiteX6" fmla="*/ 337930 w 795130"/>
                    <a:gd name="connsiteY6" fmla="*/ 437322 h 775252"/>
                    <a:gd name="connsiteX7" fmla="*/ 337930 w 795130"/>
                    <a:gd name="connsiteY7" fmla="*/ 546652 h 775252"/>
                    <a:gd name="connsiteX8" fmla="*/ 69574 w 795130"/>
                    <a:gd name="connsiteY8" fmla="*/ 695739 h 775252"/>
                    <a:gd name="connsiteX9" fmla="*/ 0 w 795130"/>
                    <a:gd name="connsiteY9" fmla="*/ 755374 h 775252"/>
                    <a:gd name="connsiteX10" fmla="*/ 178904 w 795130"/>
                    <a:gd name="connsiteY10" fmla="*/ 745435 h 775252"/>
                    <a:gd name="connsiteX11" fmla="*/ 437322 w 795130"/>
                    <a:gd name="connsiteY11" fmla="*/ 526774 h 775252"/>
                    <a:gd name="connsiteX12" fmla="*/ 487017 w 795130"/>
                    <a:gd name="connsiteY12" fmla="*/ 447261 h 775252"/>
                    <a:gd name="connsiteX13" fmla="*/ 308113 w 795130"/>
                    <a:gd name="connsiteY13" fmla="*/ 715617 h 775252"/>
                    <a:gd name="connsiteX14" fmla="*/ 357809 w 795130"/>
                    <a:gd name="connsiteY14" fmla="*/ 685800 h 775252"/>
                    <a:gd name="connsiteX15" fmla="*/ 487017 w 795130"/>
                    <a:gd name="connsiteY15" fmla="*/ 616226 h 775252"/>
                    <a:gd name="connsiteX16" fmla="*/ 636104 w 795130"/>
                    <a:gd name="connsiteY16" fmla="*/ 377687 h 775252"/>
                    <a:gd name="connsiteX17" fmla="*/ 526774 w 795130"/>
                    <a:gd name="connsiteY17" fmla="*/ 626165 h 775252"/>
                    <a:gd name="connsiteX18" fmla="*/ 337930 w 795130"/>
                    <a:gd name="connsiteY18" fmla="*/ 775252 h 775252"/>
                    <a:gd name="connsiteX19" fmla="*/ 536713 w 795130"/>
                    <a:gd name="connsiteY19" fmla="*/ 745435 h 775252"/>
                    <a:gd name="connsiteX20" fmla="*/ 636104 w 795130"/>
                    <a:gd name="connsiteY20" fmla="*/ 616226 h 775252"/>
                    <a:gd name="connsiteX21" fmla="*/ 715617 w 795130"/>
                    <a:gd name="connsiteY21" fmla="*/ 536713 h 775252"/>
                    <a:gd name="connsiteX22" fmla="*/ 785191 w 795130"/>
                    <a:gd name="connsiteY22" fmla="*/ 437322 h 775252"/>
                    <a:gd name="connsiteX23" fmla="*/ 795130 w 795130"/>
                    <a:gd name="connsiteY23" fmla="*/ 218661 h 775252"/>
                    <a:gd name="connsiteX24" fmla="*/ 795130 w 795130"/>
                    <a:gd name="connsiteY24" fmla="*/ 79513 h 775252"/>
                    <a:gd name="connsiteX25" fmla="*/ 785191 w 795130"/>
                    <a:gd name="connsiteY25" fmla="*/ 0 h 775252"/>
                    <a:gd name="connsiteX26" fmla="*/ 447261 w 795130"/>
                    <a:gd name="connsiteY26" fmla="*/ 0 h 77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95130" h="775252">
                      <a:moveTo>
                        <a:pt x="447261" y="0"/>
                      </a:moveTo>
                      <a:lnTo>
                        <a:pt x="437322" y="278296"/>
                      </a:lnTo>
                      <a:lnTo>
                        <a:pt x="159026" y="457200"/>
                      </a:lnTo>
                      <a:lnTo>
                        <a:pt x="0" y="626165"/>
                      </a:lnTo>
                      <a:lnTo>
                        <a:pt x="29817" y="665922"/>
                      </a:lnTo>
                      <a:lnTo>
                        <a:pt x="337930" y="496957"/>
                      </a:lnTo>
                      <a:lnTo>
                        <a:pt x="337930" y="437322"/>
                      </a:lnTo>
                      <a:lnTo>
                        <a:pt x="337930" y="546652"/>
                      </a:lnTo>
                      <a:lnTo>
                        <a:pt x="69574" y="695739"/>
                      </a:lnTo>
                      <a:lnTo>
                        <a:pt x="0" y="755374"/>
                      </a:lnTo>
                      <a:lnTo>
                        <a:pt x="178904" y="745435"/>
                      </a:lnTo>
                      <a:lnTo>
                        <a:pt x="437322" y="526774"/>
                      </a:lnTo>
                      <a:lnTo>
                        <a:pt x="487017" y="447261"/>
                      </a:lnTo>
                      <a:lnTo>
                        <a:pt x="308113" y="715617"/>
                      </a:lnTo>
                      <a:lnTo>
                        <a:pt x="357809" y="685800"/>
                      </a:lnTo>
                      <a:lnTo>
                        <a:pt x="487017" y="616226"/>
                      </a:lnTo>
                      <a:lnTo>
                        <a:pt x="636104" y="377687"/>
                      </a:lnTo>
                      <a:lnTo>
                        <a:pt x="526774" y="626165"/>
                      </a:lnTo>
                      <a:lnTo>
                        <a:pt x="337930" y="775252"/>
                      </a:lnTo>
                      <a:lnTo>
                        <a:pt x="536713" y="745435"/>
                      </a:lnTo>
                      <a:lnTo>
                        <a:pt x="636104" y="616226"/>
                      </a:lnTo>
                      <a:cubicBezTo>
                        <a:pt x="711303" y="551770"/>
                        <a:pt x="692018" y="583911"/>
                        <a:pt x="715617" y="536713"/>
                      </a:cubicBezTo>
                      <a:lnTo>
                        <a:pt x="785191" y="437322"/>
                      </a:lnTo>
                      <a:lnTo>
                        <a:pt x="795130" y="218661"/>
                      </a:lnTo>
                      <a:lnTo>
                        <a:pt x="795130" y="79513"/>
                      </a:lnTo>
                      <a:lnTo>
                        <a:pt x="785191" y="0"/>
                      </a:lnTo>
                      <a:lnTo>
                        <a:pt x="447261" y="0"/>
                      </a:ln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フリーフォーム: 図形 17">
                  <a:extLst>
                    <a:ext uri="{FF2B5EF4-FFF2-40B4-BE49-F238E27FC236}">
                      <a16:creationId xmlns:a16="http://schemas.microsoft.com/office/drawing/2014/main" id="{82D36E5D-2A86-2D33-79F0-DEECC528F647}"/>
                    </a:ext>
                  </a:extLst>
                </p:cNvPr>
                <p:cNvSpPr/>
                <p:nvPr/>
              </p:nvSpPr>
              <p:spPr>
                <a:xfrm>
                  <a:off x="7153433" y="3992252"/>
                  <a:ext cx="904512" cy="631403"/>
                </a:xfrm>
                <a:custGeom>
                  <a:avLst/>
                  <a:gdLst>
                    <a:gd name="connsiteX0" fmla="*/ 447261 w 795130"/>
                    <a:gd name="connsiteY0" fmla="*/ 0 h 775252"/>
                    <a:gd name="connsiteX1" fmla="*/ 437322 w 795130"/>
                    <a:gd name="connsiteY1" fmla="*/ 278296 h 775252"/>
                    <a:gd name="connsiteX2" fmla="*/ 159026 w 795130"/>
                    <a:gd name="connsiteY2" fmla="*/ 457200 h 775252"/>
                    <a:gd name="connsiteX3" fmla="*/ 0 w 795130"/>
                    <a:gd name="connsiteY3" fmla="*/ 626165 h 775252"/>
                    <a:gd name="connsiteX4" fmla="*/ 29817 w 795130"/>
                    <a:gd name="connsiteY4" fmla="*/ 665922 h 775252"/>
                    <a:gd name="connsiteX5" fmla="*/ 337930 w 795130"/>
                    <a:gd name="connsiteY5" fmla="*/ 496957 h 775252"/>
                    <a:gd name="connsiteX6" fmla="*/ 337930 w 795130"/>
                    <a:gd name="connsiteY6" fmla="*/ 437322 h 775252"/>
                    <a:gd name="connsiteX7" fmla="*/ 337930 w 795130"/>
                    <a:gd name="connsiteY7" fmla="*/ 546652 h 775252"/>
                    <a:gd name="connsiteX8" fmla="*/ 69574 w 795130"/>
                    <a:gd name="connsiteY8" fmla="*/ 695739 h 775252"/>
                    <a:gd name="connsiteX9" fmla="*/ 0 w 795130"/>
                    <a:gd name="connsiteY9" fmla="*/ 755374 h 775252"/>
                    <a:gd name="connsiteX10" fmla="*/ 178904 w 795130"/>
                    <a:gd name="connsiteY10" fmla="*/ 745435 h 775252"/>
                    <a:gd name="connsiteX11" fmla="*/ 437322 w 795130"/>
                    <a:gd name="connsiteY11" fmla="*/ 526774 h 775252"/>
                    <a:gd name="connsiteX12" fmla="*/ 487017 w 795130"/>
                    <a:gd name="connsiteY12" fmla="*/ 447261 h 775252"/>
                    <a:gd name="connsiteX13" fmla="*/ 308113 w 795130"/>
                    <a:gd name="connsiteY13" fmla="*/ 715617 h 775252"/>
                    <a:gd name="connsiteX14" fmla="*/ 357809 w 795130"/>
                    <a:gd name="connsiteY14" fmla="*/ 685800 h 775252"/>
                    <a:gd name="connsiteX15" fmla="*/ 487017 w 795130"/>
                    <a:gd name="connsiteY15" fmla="*/ 616226 h 775252"/>
                    <a:gd name="connsiteX16" fmla="*/ 636104 w 795130"/>
                    <a:gd name="connsiteY16" fmla="*/ 377687 h 775252"/>
                    <a:gd name="connsiteX17" fmla="*/ 526774 w 795130"/>
                    <a:gd name="connsiteY17" fmla="*/ 626165 h 775252"/>
                    <a:gd name="connsiteX18" fmla="*/ 337930 w 795130"/>
                    <a:gd name="connsiteY18" fmla="*/ 775252 h 775252"/>
                    <a:gd name="connsiteX19" fmla="*/ 536713 w 795130"/>
                    <a:gd name="connsiteY19" fmla="*/ 745435 h 775252"/>
                    <a:gd name="connsiteX20" fmla="*/ 636104 w 795130"/>
                    <a:gd name="connsiteY20" fmla="*/ 616226 h 775252"/>
                    <a:gd name="connsiteX21" fmla="*/ 715617 w 795130"/>
                    <a:gd name="connsiteY21" fmla="*/ 536713 h 775252"/>
                    <a:gd name="connsiteX22" fmla="*/ 785191 w 795130"/>
                    <a:gd name="connsiteY22" fmla="*/ 437322 h 775252"/>
                    <a:gd name="connsiteX23" fmla="*/ 795130 w 795130"/>
                    <a:gd name="connsiteY23" fmla="*/ 218661 h 775252"/>
                    <a:gd name="connsiteX24" fmla="*/ 795130 w 795130"/>
                    <a:gd name="connsiteY24" fmla="*/ 79513 h 775252"/>
                    <a:gd name="connsiteX25" fmla="*/ 785191 w 795130"/>
                    <a:gd name="connsiteY25" fmla="*/ 0 h 775252"/>
                    <a:gd name="connsiteX26" fmla="*/ 447261 w 795130"/>
                    <a:gd name="connsiteY26" fmla="*/ 0 h 77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95130" h="775252">
                      <a:moveTo>
                        <a:pt x="447261" y="0"/>
                      </a:moveTo>
                      <a:lnTo>
                        <a:pt x="437322" y="278296"/>
                      </a:lnTo>
                      <a:lnTo>
                        <a:pt x="159026" y="457200"/>
                      </a:lnTo>
                      <a:lnTo>
                        <a:pt x="0" y="626165"/>
                      </a:lnTo>
                      <a:lnTo>
                        <a:pt x="29817" y="665922"/>
                      </a:lnTo>
                      <a:lnTo>
                        <a:pt x="337930" y="496957"/>
                      </a:lnTo>
                      <a:lnTo>
                        <a:pt x="337930" y="437322"/>
                      </a:lnTo>
                      <a:lnTo>
                        <a:pt x="337930" y="546652"/>
                      </a:lnTo>
                      <a:lnTo>
                        <a:pt x="69574" y="695739"/>
                      </a:lnTo>
                      <a:lnTo>
                        <a:pt x="0" y="755374"/>
                      </a:lnTo>
                      <a:lnTo>
                        <a:pt x="178904" y="745435"/>
                      </a:lnTo>
                      <a:lnTo>
                        <a:pt x="437322" y="526774"/>
                      </a:lnTo>
                      <a:lnTo>
                        <a:pt x="487017" y="447261"/>
                      </a:lnTo>
                      <a:lnTo>
                        <a:pt x="308113" y="715617"/>
                      </a:lnTo>
                      <a:lnTo>
                        <a:pt x="357809" y="685800"/>
                      </a:lnTo>
                      <a:lnTo>
                        <a:pt x="487017" y="616226"/>
                      </a:lnTo>
                      <a:lnTo>
                        <a:pt x="636104" y="377687"/>
                      </a:lnTo>
                      <a:lnTo>
                        <a:pt x="526774" y="626165"/>
                      </a:lnTo>
                      <a:lnTo>
                        <a:pt x="337930" y="775252"/>
                      </a:lnTo>
                      <a:lnTo>
                        <a:pt x="536713" y="745435"/>
                      </a:lnTo>
                      <a:lnTo>
                        <a:pt x="636104" y="616226"/>
                      </a:lnTo>
                      <a:cubicBezTo>
                        <a:pt x="711303" y="551770"/>
                        <a:pt x="692018" y="583911"/>
                        <a:pt x="715617" y="536713"/>
                      </a:cubicBezTo>
                      <a:lnTo>
                        <a:pt x="785191" y="437322"/>
                      </a:lnTo>
                      <a:lnTo>
                        <a:pt x="795130" y="218661"/>
                      </a:lnTo>
                      <a:lnTo>
                        <a:pt x="795130" y="79513"/>
                      </a:lnTo>
                      <a:lnTo>
                        <a:pt x="785191" y="0"/>
                      </a:lnTo>
                      <a:lnTo>
                        <a:pt x="447261" y="0"/>
                      </a:ln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楕円 7">
                  <a:extLst>
                    <a:ext uri="{FF2B5EF4-FFF2-40B4-BE49-F238E27FC236}">
                      <a16:creationId xmlns:a16="http://schemas.microsoft.com/office/drawing/2014/main" id="{7D3F0D23-4058-0673-6890-BD09C6A953CD}"/>
                    </a:ext>
                  </a:extLst>
                </p:cNvPr>
                <p:cNvSpPr/>
                <p:nvPr/>
              </p:nvSpPr>
              <p:spPr>
                <a:xfrm>
                  <a:off x="3119439" y="2155465"/>
                  <a:ext cx="918201" cy="1097216"/>
                </a:xfrm>
                <a:custGeom>
                  <a:avLst/>
                  <a:gdLst>
                    <a:gd name="connsiteX0" fmla="*/ 0 w 496957"/>
                    <a:gd name="connsiteY0" fmla="*/ 384313 h 768626"/>
                    <a:gd name="connsiteX1" fmla="*/ 248479 w 496957"/>
                    <a:gd name="connsiteY1" fmla="*/ 0 h 768626"/>
                    <a:gd name="connsiteX2" fmla="*/ 496958 w 496957"/>
                    <a:gd name="connsiteY2" fmla="*/ 384313 h 768626"/>
                    <a:gd name="connsiteX3" fmla="*/ 248479 w 496957"/>
                    <a:gd name="connsiteY3" fmla="*/ 768626 h 768626"/>
                    <a:gd name="connsiteX4" fmla="*/ 0 w 496957"/>
                    <a:gd name="connsiteY4" fmla="*/ 384313 h 768626"/>
                    <a:gd name="connsiteX0" fmla="*/ 19540 w 516498"/>
                    <a:gd name="connsiteY0" fmla="*/ 245165 h 629478"/>
                    <a:gd name="connsiteX1" fmla="*/ 108993 w 516498"/>
                    <a:gd name="connsiteY1" fmla="*/ 0 h 629478"/>
                    <a:gd name="connsiteX2" fmla="*/ 516498 w 516498"/>
                    <a:gd name="connsiteY2" fmla="*/ 245165 h 629478"/>
                    <a:gd name="connsiteX3" fmla="*/ 268019 w 516498"/>
                    <a:gd name="connsiteY3" fmla="*/ 629478 h 629478"/>
                    <a:gd name="connsiteX4" fmla="*/ 19540 w 516498"/>
                    <a:gd name="connsiteY4" fmla="*/ 245165 h 629478"/>
                    <a:gd name="connsiteX0" fmla="*/ 13766 w 510724"/>
                    <a:gd name="connsiteY0" fmla="*/ 245165 h 470452"/>
                    <a:gd name="connsiteX1" fmla="*/ 103219 w 510724"/>
                    <a:gd name="connsiteY1" fmla="*/ 0 h 470452"/>
                    <a:gd name="connsiteX2" fmla="*/ 510724 w 510724"/>
                    <a:gd name="connsiteY2" fmla="*/ 245165 h 470452"/>
                    <a:gd name="connsiteX3" fmla="*/ 182732 w 510724"/>
                    <a:gd name="connsiteY3" fmla="*/ 470452 h 470452"/>
                    <a:gd name="connsiteX4" fmla="*/ 13766 w 510724"/>
                    <a:gd name="connsiteY4" fmla="*/ 245165 h 470452"/>
                    <a:gd name="connsiteX0" fmla="*/ 2547 w 380235"/>
                    <a:gd name="connsiteY0" fmla="*/ 245165 h 470452"/>
                    <a:gd name="connsiteX1" fmla="*/ 92000 w 380235"/>
                    <a:gd name="connsiteY1" fmla="*/ 0 h 470452"/>
                    <a:gd name="connsiteX2" fmla="*/ 380235 w 380235"/>
                    <a:gd name="connsiteY2" fmla="*/ 245165 h 470452"/>
                    <a:gd name="connsiteX3" fmla="*/ 171513 w 380235"/>
                    <a:gd name="connsiteY3" fmla="*/ 470452 h 470452"/>
                    <a:gd name="connsiteX4" fmla="*/ 2547 w 380235"/>
                    <a:gd name="connsiteY4" fmla="*/ 245165 h 470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0235" h="470452">
                      <a:moveTo>
                        <a:pt x="2547" y="245165"/>
                      </a:moveTo>
                      <a:cubicBezTo>
                        <a:pt x="-10705" y="166756"/>
                        <a:pt x="29052" y="0"/>
                        <a:pt x="92000" y="0"/>
                      </a:cubicBezTo>
                      <a:cubicBezTo>
                        <a:pt x="154948" y="0"/>
                        <a:pt x="380235" y="32915"/>
                        <a:pt x="380235" y="245165"/>
                      </a:cubicBezTo>
                      <a:cubicBezTo>
                        <a:pt x="380235" y="457415"/>
                        <a:pt x="234461" y="470452"/>
                        <a:pt x="171513" y="470452"/>
                      </a:cubicBezTo>
                      <a:cubicBezTo>
                        <a:pt x="108565" y="470452"/>
                        <a:pt x="15799" y="323574"/>
                        <a:pt x="2547" y="245165"/>
                      </a:cubicBezTo>
                      <a:close/>
                    </a:path>
                  </a:pathLst>
                </a:cu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楕円 19">
                  <a:extLst>
                    <a:ext uri="{FF2B5EF4-FFF2-40B4-BE49-F238E27FC236}">
                      <a16:creationId xmlns:a16="http://schemas.microsoft.com/office/drawing/2014/main" id="{BA4A38B7-10E7-DB7C-05AF-1804576BF545}"/>
                    </a:ext>
                  </a:extLst>
                </p:cNvPr>
                <p:cNvSpPr/>
                <p:nvPr/>
              </p:nvSpPr>
              <p:spPr>
                <a:xfrm>
                  <a:off x="3893635" y="1676400"/>
                  <a:ext cx="4368232" cy="2642587"/>
                </a:xfrm>
                <a:prstGeom prst="ellipse">
                  <a:avLst/>
                </a:prstGeom>
                <a:solidFill>
                  <a:srgbClr val="E7E6E6">
                    <a:lumMod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楕円 4">
                  <a:extLst>
                    <a:ext uri="{FF2B5EF4-FFF2-40B4-BE49-F238E27FC236}">
                      <a16:creationId xmlns:a16="http://schemas.microsoft.com/office/drawing/2014/main" id="{BC1E0D38-F583-6305-79CE-45A17B31E085}"/>
                    </a:ext>
                  </a:extLst>
                </p:cNvPr>
                <p:cNvSpPr/>
                <p:nvPr/>
              </p:nvSpPr>
              <p:spPr>
                <a:xfrm>
                  <a:off x="2821580" y="2523043"/>
                  <a:ext cx="2471200" cy="1803282"/>
                </a:xfrm>
                <a:custGeom>
                  <a:avLst/>
                  <a:gdLst>
                    <a:gd name="connsiteX0" fmla="*/ 0 w 874257"/>
                    <a:gd name="connsiteY0" fmla="*/ 384313 h 768626"/>
                    <a:gd name="connsiteX1" fmla="*/ 437129 w 874257"/>
                    <a:gd name="connsiteY1" fmla="*/ 0 h 768626"/>
                    <a:gd name="connsiteX2" fmla="*/ 874258 w 874257"/>
                    <a:gd name="connsiteY2" fmla="*/ 384313 h 768626"/>
                    <a:gd name="connsiteX3" fmla="*/ 437129 w 874257"/>
                    <a:gd name="connsiteY3" fmla="*/ 768626 h 768626"/>
                    <a:gd name="connsiteX4" fmla="*/ 0 w 874257"/>
                    <a:gd name="connsiteY4" fmla="*/ 384313 h 768626"/>
                    <a:gd name="connsiteX0" fmla="*/ 0 w 953771"/>
                    <a:gd name="connsiteY0" fmla="*/ 464495 h 770403"/>
                    <a:gd name="connsiteX1" fmla="*/ 516642 w 953771"/>
                    <a:gd name="connsiteY1" fmla="*/ 669 h 770403"/>
                    <a:gd name="connsiteX2" fmla="*/ 953771 w 953771"/>
                    <a:gd name="connsiteY2" fmla="*/ 384982 h 770403"/>
                    <a:gd name="connsiteX3" fmla="*/ 516642 w 953771"/>
                    <a:gd name="connsiteY3" fmla="*/ 769295 h 770403"/>
                    <a:gd name="connsiteX4" fmla="*/ 0 w 953771"/>
                    <a:gd name="connsiteY4" fmla="*/ 464495 h 770403"/>
                    <a:gd name="connsiteX0" fmla="*/ 0 w 1023345"/>
                    <a:gd name="connsiteY0" fmla="*/ 505002 h 773191"/>
                    <a:gd name="connsiteX1" fmla="*/ 586216 w 1023345"/>
                    <a:gd name="connsiteY1" fmla="*/ 1419 h 773191"/>
                    <a:gd name="connsiteX2" fmla="*/ 1023345 w 1023345"/>
                    <a:gd name="connsiteY2" fmla="*/ 385732 h 773191"/>
                    <a:gd name="connsiteX3" fmla="*/ 586216 w 1023345"/>
                    <a:gd name="connsiteY3" fmla="*/ 770045 h 773191"/>
                    <a:gd name="connsiteX4" fmla="*/ 0 w 1023345"/>
                    <a:gd name="connsiteY4" fmla="*/ 505002 h 773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3345" h="773191">
                      <a:moveTo>
                        <a:pt x="0" y="505002"/>
                      </a:moveTo>
                      <a:cubicBezTo>
                        <a:pt x="0" y="292752"/>
                        <a:pt x="415659" y="21297"/>
                        <a:pt x="586216" y="1419"/>
                      </a:cubicBezTo>
                      <a:cubicBezTo>
                        <a:pt x="756773" y="-18459"/>
                        <a:pt x="1023345" y="173482"/>
                        <a:pt x="1023345" y="385732"/>
                      </a:cubicBezTo>
                      <a:cubicBezTo>
                        <a:pt x="1023345" y="597982"/>
                        <a:pt x="756773" y="750167"/>
                        <a:pt x="586216" y="770045"/>
                      </a:cubicBezTo>
                      <a:cubicBezTo>
                        <a:pt x="415659" y="789923"/>
                        <a:pt x="0" y="717252"/>
                        <a:pt x="0" y="505002"/>
                      </a:cubicBezTo>
                      <a:close/>
                    </a:path>
                  </a:pathLst>
                </a:custGeom>
                <a:solidFill>
                  <a:srgbClr val="E7E6E6">
                    <a:lumMod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楕円 21">
                  <a:extLst>
                    <a:ext uri="{FF2B5EF4-FFF2-40B4-BE49-F238E27FC236}">
                      <a16:creationId xmlns:a16="http://schemas.microsoft.com/office/drawing/2014/main" id="{7652E848-BCE3-B55A-BBED-74C86BD4D72E}"/>
                    </a:ext>
                  </a:extLst>
                </p:cNvPr>
                <p:cNvSpPr/>
                <p:nvPr/>
              </p:nvSpPr>
              <p:spPr>
                <a:xfrm>
                  <a:off x="7351007" y="2966776"/>
                  <a:ext cx="904512" cy="1267205"/>
                </a:xfrm>
                <a:prstGeom prst="ellipse">
                  <a:avLst/>
                </a:prstGeom>
                <a:solidFill>
                  <a:srgbClr val="E7E6E6">
                    <a:lumMod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楕円 22">
                  <a:extLst>
                    <a:ext uri="{FF2B5EF4-FFF2-40B4-BE49-F238E27FC236}">
                      <a16:creationId xmlns:a16="http://schemas.microsoft.com/office/drawing/2014/main" id="{5D1C047C-0F0B-2D70-FC75-D5A966F11009}"/>
                    </a:ext>
                  </a:extLst>
                </p:cNvPr>
                <p:cNvSpPr/>
                <p:nvPr/>
              </p:nvSpPr>
              <p:spPr>
                <a:xfrm>
                  <a:off x="6637288" y="3053986"/>
                  <a:ext cx="904512" cy="1267205"/>
                </a:xfrm>
                <a:prstGeom prst="ellipse">
                  <a:avLst/>
                </a:prstGeom>
                <a:solidFill>
                  <a:srgbClr val="E7E6E6">
                    <a:lumMod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楕円 7">
                  <a:extLst>
                    <a:ext uri="{FF2B5EF4-FFF2-40B4-BE49-F238E27FC236}">
                      <a16:creationId xmlns:a16="http://schemas.microsoft.com/office/drawing/2014/main" id="{98F3A2F7-2E5F-DB5A-91A5-4C2045191F92}"/>
                    </a:ext>
                  </a:extLst>
                </p:cNvPr>
                <p:cNvSpPr/>
                <p:nvPr/>
              </p:nvSpPr>
              <p:spPr>
                <a:xfrm flipH="1">
                  <a:off x="4144878" y="2124555"/>
                  <a:ext cx="918201" cy="1097216"/>
                </a:xfrm>
                <a:custGeom>
                  <a:avLst/>
                  <a:gdLst>
                    <a:gd name="connsiteX0" fmla="*/ 0 w 496957"/>
                    <a:gd name="connsiteY0" fmla="*/ 384313 h 768626"/>
                    <a:gd name="connsiteX1" fmla="*/ 248479 w 496957"/>
                    <a:gd name="connsiteY1" fmla="*/ 0 h 768626"/>
                    <a:gd name="connsiteX2" fmla="*/ 496958 w 496957"/>
                    <a:gd name="connsiteY2" fmla="*/ 384313 h 768626"/>
                    <a:gd name="connsiteX3" fmla="*/ 248479 w 496957"/>
                    <a:gd name="connsiteY3" fmla="*/ 768626 h 768626"/>
                    <a:gd name="connsiteX4" fmla="*/ 0 w 496957"/>
                    <a:gd name="connsiteY4" fmla="*/ 384313 h 768626"/>
                    <a:gd name="connsiteX0" fmla="*/ 19540 w 516498"/>
                    <a:gd name="connsiteY0" fmla="*/ 245165 h 629478"/>
                    <a:gd name="connsiteX1" fmla="*/ 108993 w 516498"/>
                    <a:gd name="connsiteY1" fmla="*/ 0 h 629478"/>
                    <a:gd name="connsiteX2" fmla="*/ 516498 w 516498"/>
                    <a:gd name="connsiteY2" fmla="*/ 245165 h 629478"/>
                    <a:gd name="connsiteX3" fmla="*/ 268019 w 516498"/>
                    <a:gd name="connsiteY3" fmla="*/ 629478 h 629478"/>
                    <a:gd name="connsiteX4" fmla="*/ 19540 w 516498"/>
                    <a:gd name="connsiteY4" fmla="*/ 245165 h 629478"/>
                    <a:gd name="connsiteX0" fmla="*/ 13766 w 510724"/>
                    <a:gd name="connsiteY0" fmla="*/ 245165 h 470452"/>
                    <a:gd name="connsiteX1" fmla="*/ 103219 w 510724"/>
                    <a:gd name="connsiteY1" fmla="*/ 0 h 470452"/>
                    <a:gd name="connsiteX2" fmla="*/ 510724 w 510724"/>
                    <a:gd name="connsiteY2" fmla="*/ 245165 h 470452"/>
                    <a:gd name="connsiteX3" fmla="*/ 182732 w 510724"/>
                    <a:gd name="connsiteY3" fmla="*/ 470452 h 470452"/>
                    <a:gd name="connsiteX4" fmla="*/ 13766 w 510724"/>
                    <a:gd name="connsiteY4" fmla="*/ 245165 h 470452"/>
                    <a:gd name="connsiteX0" fmla="*/ 2547 w 380235"/>
                    <a:gd name="connsiteY0" fmla="*/ 245165 h 470452"/>
                    <a:gd name="connsiteX1" fmla="*/ 92000 w 380235"/>
                    <a:gd name="connsiteY1" fmla="*/ 0 h 470452"/>
                    <a:gd name="connsiteX2" fmla="*/ 380235 w 380235"/>
                    <a:gd name="connsiteY2" fmla="*/ 245165 h 470452"/>
                    <a:gd name="connsiteX3" fmla="*/ 171513 w 380235"/>
                    <a:gd name="connsiteY3" fmla="*/ 470452 h 470452"/>
                    <a:gd name="connsiteX4" fmla="*/ 2547 w 380235"/>
                    <a:gd name="connsiteY4" fmla="*/ 245165 h 470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0235" h="470452">
                      <a:moveTo>
                        <a:pt x="2547" y="245165"/>
                      </a:moveTo>
                      <a:cubicBezTo>
                        <a:pt x="-10705" y="166756"/>
                        <a:pt x="29052" y="0"/>
                        <a:pt x="92000" y="0"/>
                      </a:cubicBezTo>
                      <a:cubicBezTo>
                        <a:pt x="154948" y="0"/>
                        <a:pt x="380235" y="32915"/>
                        <a:pt x="380235" y="245165"/>
                      </a:cubicBezTo>
                      <a:cubicBezTo>
                        <a:pt x="380235" y="457415"/>
                        <a:pt x="234461" y="470452"/>
                        <a:pt x="171513" y="470452"/>
                      </a:cubicBezTo>
                      <a:cubicBezTo>
                        <a:pt x="108565" y="470452"/>
                        <a:pt x="15799" y="323574"/>
                        <a:pt x="2547" y="245165"/>
                      </a:cubicBezTo>
                      <a:close/>
                    </a:path>
                  </a:pathLst>
                </a:cu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フリーフォーム: 図形 24">
                  <a:extLst>
                    <a:ext uri="{FF2B5EF4-FFF2-40B4-BE49-F238E27FC236}">
                      <a16:creationId xmlns:a16="http://schemas.microsoft.com/office/drawing/2014/main" id="{E30C84CC-3968-5C90-4D07-6305F1BA37F2}"/>
                    </a:ext>
                  </a:extLst>
                </p:cNvPr>
                <p:cNvSpPr/>
                <p:nvPr/>
              </p:nvSpPr>
              <p:spPr>
                <a:xfrm>
                  <a:off x="5304234" y="4003295"/>
                  <a:ext cx="592038" cy="764960"/>
                </a:xfrm>
                <a:custGeom>
                  <a:avLst/>
                  <a:gdLst>
                    <a:gd name="connsiteX0" fmla="*/ 188844 w 337931"/>
                    <a:gd name="connsiteY0" fmla="*/ 0 h 596348"/>
                    <a:gd name="connsiteX1" fmla="*/ 0 w 337931"/>
                    <a:gd name="connsiteY1" fmla="*/ 218661 h 596348"/>
                    <a:gd name="connsiteX2" fmla="*/ 0 w 337931"/>
                    <a:gd name="connsiteY2" fmla="*/ 417443 h 596348"/>
                    <a:gd name="connsiteX3" fmla="*/ 29818 w 337931"/>
                    <a:gd name="connsiteY3" fmla="*/ 546652 h 596348"/>
                    <a:gd name="connsiteX4" fmla="*/ 159026 w 337931"/>
                    <a:gd name="connsiteY4" fmla="*/ 596348 h 596348"/>
                    <a:gd name="connsiteX5" fmla="*/ 188844 w 337931"/>
                    <a:gd name="connsiteY5" fmla="*/ 586408 h 596348"/>
                    <a:gd name="connsiteX6" fmla="*/ 139148 w 337931"/>
                    <a:gd name="connsiteY6" fmla="*/ 477078 h 596348"/>
                    <a:gd name="connsiteX7" fmla="*/ 89453 w 337931"/>
                    <a:gd name="connsiteY7" fmla="*/ 387626 h 596348"/>
                    <a:gd name="connsiteX8" fmla="*/ 79513 w 337931"/>
                    <a:gd name="connsiteY8" fmla="*/ 327991 h 596348"/>
                    <a:gd name="connsiteX9" fmla="*/ 79513 w 337931"/>
                    <a:gd name="connsiteY9" fmla="*/ 327991 h 596348"/>
                    <a:gd name="connsiteX10" fmla="*/ 178905 w 337931"/>
                    <a:gd name="connsiteY10" fmla="*/ 526774 h 596348"/>
                    <a:gd name="connsiteX11" fmla="*/ 248479 w 337931"/>
                    <a:gd name="connsiteY11" fmla="*/ 556591 h 596348"/>
                    <a:gd name="connsiteX12" fmla="*/ 238539 w 337931"/>
                    <a:gd name="connsiteY12" fmla="*/ 427382 h 596348"/>
                    <a:gd name="connsiteX13" fmla="*/ 109331 w 337931"/>
                    <a:gd name="connsiteY13" fmla="*/ 268356 h 596348"/>
                    <a:gd name="connsiteX14" fmla="*/ 238539 w 337931"/>
                    <a:gd name="connsiteY14" fmla="*/ 387626 h 596348"/>
                    <a:gd name="connsiteX15" fmla="*/ 298174 w 337931"/>
                    <a:gd name="connsiteY15" fmla="*/ 477078 h 596348"/>
                    <a:gd name="connsiteX16" fmla="*/ 298174 w 337931"/>
                    <a:gd name="connsiteY16" fmla="*/ 477078 h 596348"/>
                    <a:gd name="connsiteX17" fmla="*/ 268357 w 337931"/>
                    <a:gd name="connsiteY17" fmla="*/ 337930 h 596348"/>
                    <a:gd name="connsiteX18" fmla="*/ 218661 w 337931"/>
                    <a:gd name="connsiteY18" fmla="*/ 258417 h 596348"/>
                    <a:gd name="connsiteX19" fmla="*/ 218661 w 337931"/>
                    <a:gd name="connsiteY19" fmla="*/ 258417 h 596348"/>
                    <a:gd name="connsiteX20" fmla="*/ 208722 w 337931"/>
                    <a:gd name="connsiteY20" fmla="*/ 159026 h 596348"/>
                    <a:gd name="connsiteX21" fmla="*/ 308113 w 337931"/>
                    <a:gd name="connsiteY21" fmla="*/ 69574 h 596348"/>
                    <a:gd name="connsiteX22" fmla="*/ 337931 w 337931"/>
                    <a:gd name="connsiteY22" fmla="*/ 59635 h 596348"/>
                    <a:gd name="connsiteX23" fmla="*/ 188844 w 337931"/>
                    <a:gd name="connsiteY23" fmla="*/ 0 h 596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37931" h="596348">
                      <a:moveTo>
                        <a:pt x="188844" y="0"/>
                      </a:moveTo>
                      <a:lnTo>
                        <a:pt x="0" y="218661"/>
                      </a:lnTo>
                      <a:lnTo>
                        <a:pt x="0" y="417443"/>
                      </a:lnTo>
                      <a:lnTo>
                        <a:pt x="29818" y="546652"/>
                      </a:lnTo>
                      <a:lnTo>
                        <a:pt x="159026" y="596348"/>
                      </a:lnTo>
                      <a:lnTo>
                        <a:pt x="188844" y="586408"/>
                      </a:lnTo>
                      <a:lnTo>
                        <a:pt x="139148" y="477078"/>
                      </a:lnTo>
                      <a:cubicBezTo>
                        <a:pt x="97297" y="393374"/>
                        <a:pt x="120345" y="418518"/>
                        <a:pt x="89453" y="387626"/>
                      </a:cubicBezTo>
                      <a:lnTo>
                        <a:pt x="79513" y="327991"/>
                      </a:lnTo>
                      <a:lnTo>
                        <a:pt x="79513" y="327991"/>
                      </a:lnTo>
                      <a:lnTo>
                        <a:pt x="178905" y="526774"/>
                      </a:lnTo>
                      <a:lnTo>
                        <a:pt x="248479" y="556591"/>
                      </a:lnTo>
                      <a:lnTo>
                        <a:pt x="238539" y="427382"/>
                      </a:lnTo>
                      <a:lnTo>
                        <a:pt x="109331" y="268356"/>
                      </a:lnTo>
                      <a:lnTo>
                        <a:pt x="238539" y="387626"/>
                      </a:lnTo>
                      <a:cubicBezTo>
                        <a:pt x="281609" y="473765"/>
                        <a:pt x="251792" y="453887"/>
                        <a:pt x="298174" y="477078"/>
                      </a:cubicBezTo>
                      <a:lnTo>
                        <a:pt x="298174" y="477078"/>
                      </a:lnTo>
                      <a:lnTo>
                        <a:pt x="268357" y="337930"/>
                      </a:lnTo>
                      <a:cubicBezTo>
                        <a:pt x="216735" y="265660"/>
                        <a:pt x="218661" y="296856"/>
                        <a:pt x="218661" y="258417"/>
                      </a:cubicBezTo>
                      <a:lnTo>
                        <a:pt x="218661" y="258417"/>
                      </a:lnTo>
                      <a:lnTo>
                        <a:pt x="208722" y="159026"/>
                      </a:lnTo>
                      <a:cubicBezTo>
                        <a:pt x="293473" y="74275"/>
                        <a:pt x="254709" y="96276"/>
                        <a:pt x="308113" y="69574"/>
                      </a:cubicBezTo>
                      <a:lnTo>
                        <a:pt x="337931" y="59635"/>
                      </a:lnTo>
                      <a:lnTo>
                        <a:pt x="188844" y="0"/>
                      </a:ln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楕円 11">
                  <a:extLst>
                    <a:ext uri="{FF2B5EF4-FFF2-40B4-BE49-F238E27FC236}">
                      <a16:creationId xmlns:a16="http://schemas.microsoft.com/office/drawing/2014/main" id="{A04F2781-BCC9-320E-52BB-D4D8582D576A}"/>
                    </a:ext>
                  </a:extLst>
                </p:cNvPr>
                <p:cNvSpPr/>
                <p:nvPr/>
              </p:nvSpPr>
              <p:spPr>
                <a:xfrm>
                  <a:off x="3628734" y="3221770"/>
                  <a:ext cx="379813" cy="335598"/>
                </a:xfrm>
                <a:prstGeom prst="ellipse">
                  <a:avLst/>
                </a:prstGeom>
                <a:solidFill>
                  <a:srgbClr val="44546A">
                    <a:lumMod val="7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楕円 12">
                  <a:extLst>
                    <a:ext uri="{FF2B5EF4-FFF2-40B4-BE49-F238E27FC236}">
                      <a16:creationId xmlns:a16="http://schemas.microsoft.com/office/drawing/2014/main" id="{66F86654-6084-BE6C-0FEC-DD6561E36868}"/>
                    </a:ext>
                  </a:extLst>
                </p:cNvPr>
                <p:cNvSpPr/>
                <p:nvPr/>
              </p:nvSpPr>
              <p:spPr>
                <a:xfrm>
                  <a:off x="3694861" y="3309132"/>
                  <a:ext cx="220058" cy="19444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楕円 13">
                  <a:extLst>
                    <a:ext uri="{FF2B5EF4-FFF2-40B4-BE49-F238E27FC236}">
                      <a16:creationId xmlns:a16="http://schemas.microsoft.com/office/drawing/2014/main" id="{4F18E0A9-CBD5-8148-52A0-5879DC6E510A}"/>
                    </a:ext>
                  </a:extLst>
                </p:cNvPr>
                <p:cNvSpPr/>
                <p:nvPr/>
              </p:nvSpPr>
              <p:spPr>
                <a:xfrm>
                  <a:off x="3731174" y="3357742"/>
                  <a:ext cx="110029" cy="9722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フリーフォーム: 図形 6">
                  <a:extLst>
                    <a:ext uri="{FF2B5EF4-FFF2-40B4-BE49-F238E27FC236}">
                      <a16:creationId xmlns:a16="http://schemas.microsoft.com/office/drawing/2014/main" id="{DB13831E-FA22-DEE1-1D6D-34585145BB49}"/>
                    </a:ext>
                  </a:extLst>
                </p:cNvPr>
                <p:cNvSpPr/>
                <p:nvPr/>
              </p:nvSpPr>
              <p:spPr>
                <a:xfrm rot="1858249">
                  <a:off x="3011881" y="3346763"/>
                  <a:ext cx="1938464" cy="941858"/>
                </a:xfrm>
                <a:custGeom>
                  <a:avLst/>
                  <a:gdLst>
                    <a:gd name="connsiteX0" fmla="*/ 0 w 2961861"/>
                    <a:gd name="connsiteY0" fmla="*/ 1222513 h 1222513"/>
                    <a:gd name="connsiteX1" fmla="*/ 715617 w 2961861"/>
                    <a:gd name="connsiteY1" fmla="*/ 785192 h 1222513"/>
                    <a:gd name="connsiteX2" fmla="*/ 2425148 w 2961861"/>
                    <a:gd name="connsiteY2" fmla="*/ 198783 h 1222513"/>
                    <a:gd name="connsiteX3" fmla="*/ 2961861 w 2961861"/>
                    <a:gd name="connsiteY3" fmla="*/ 0 h 1222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1861" h="1222513">
                      <a:moveTo>
                        <a:pt x="0" y="1222513"/>
                      </a:moveTo>
                      <a:cubicBezTo>
                        <a:pt x="155713" y="1089163"/>
                        <a:pt x="311426" y="955814"/>
                        <a:pt x="715617" y="785192"/>
                      </a:cubicBezTo>
                      <a:cubicBezTo>
                        <a:pt x="1119808" y="614570"/>
                        <a:pt x="2050774" y="329648"/>
                        <a:pt x="2425148" y="198783"/>
                      </a:cubicBezTo>
                      <a:cubicBezTo>
                        <a:pt x="2799522" y="67918"/>
                        <a:pt x="2880691" y="33959"/>
                        <a:pt x="2961861" y="0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フリーフォーム: 図形 7">
                  <a:extLst>
                    <a:ext uri="{FF2B5EF4-FFF2-40B4-BE49-F238E27FC236}">
                      <a16:creationId xmlns:a16="http://schemas.microsoft.com/office/drawing/2014/main" id="{BE817228-C603-C108-F23B-1D05206FD26E}"/>
                    </a:ext>
                  </a:extLst>
                </p:cNvPr>
                <p:cNvSpPr/>
                <p:nvPr/>
              </p:nvSpPr>
              <p:spPr>
                <a:xfrm rot="2561083">
                  <a:off x="2948291" y="3656238"/>
                  <a:ext cx="1676864" cy="848165"/>
                </a:xfrm>
                <a:custGeom>
                  <a:avLst/>
                  <a:gdLst>
                    <a:gd name="connsiteX0" fmla="*/ 0 w 2961861"/>
                    <a:gd name="connsiteY0" fmla="*/ 1222513 h 1222513"/>
                    <a:gd name="connsiteX1" fmla="*/ 715617 w 2961861"/>
                    <a:gd name="connsiteY1" fmla="*/ 785192 h 1222513"/>
                    <a:gd name="connsiteX2" fmla="*/ 2425148 w 2961861"/>
                    <a:gd name="connsiteY2" fmla="*/ 198783 h 1222513"/>
                    <a:gd name="connsiteX3" fmla="*/ 2961861 w 2961861"/>
                    <a:gd name="connsiteY3" fmla="*/ 0 h 1222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1861" h="1222513">
                      <a:moveTo>
                        <a:pt x="0" y="1222513"/>
                      </a:moveTo>
                      <a:cubicBezTo>
                        <a:pt x="155713" y="1089163"/>
                        <a:pt x="311426" y="955814"/>
                        <a:pt x="715617" y="785192"/>
                      </a:cubicBezTo>
                      <a:cubicBezTo>
                        <a:pt x="1119808" y="614570"/>
                        <a:pt x="2050774" y="329648"/>
                        <a:pt x="2425148" y="198783"/>
                      </a:cubicBezTo>
                      <a:cubicBezTo>
                        <a:pt x="2799522" y="67918"/>
                        <a:pt x="2880691" y="33959"/>
                        <a:pt x="2961861" y="0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フリーフォーム: 図形 8">
                  <a:extLst>
                    <a:ext uri="{FF2B5EF4-FFF2-40B4-BE49-F238E27FC236}">
                      <a16:creationId xmlns:a16="http://schemas.microsoft.com/office/drawing/2014/main" id="{B56EB4F2-7B9A-B937-7291-09551AD06F42}"/>
                    </a:ext>
                  </a:extLst>
                </p:cNvPr>
                <p:cNvSpPr/>
                <p:nvPr/>
              </p:nvSpPr>
              <p:spPr>
                <a:xfrm rot="1293248">
                  <a:off x="2521437" y="3748918"/>
                  <a:ext cx="284059" cy="345374"/>
                </a:xfrm>
                <a:custGeom>
                  <a:avLst/>
                  <a:gdLst>
                    <a:gd name="connsiteX0" fmla="*/ 0 w 2961861"/>
                    <a:gd name="connsiteY0" fmla="*/ 1222513 h 1222513"/>
                    <a:gd name="connsiteX1" fmla="*/ 715617 w 2961861"/>
                    <a:gd name="connsiteY1" fmla="*/ 785192 h 1222513"/>
                    <a:gd name="connsiteX2" fmla="*/ 2425148 w 2961861"/>
                    <a:gd name="connsiteY2" fmla="*/ 198783 h 1222513"/>
                    <a:gd name="connsiteX3" fmla="*/ 2961861 w 2961861"/>
                    <a:gd name="connsiteY3" fmla="*/ 0 h 1222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1861" h="1222513">
                      <a:moveTo>
                        <a:pt x="0" y="1222513"/>
                      </a:moveTo>
                      <a:cubicBezTo>
                        <a:pt x="155713" y="1089163"/>
                        <a:pt x="311426" y="955814"/>
                        <a:pt x="715617" y="785192"/>
                      </a:cubicBezTo>
                      <a:cubicBezTo>
                        <a:pt x="1119808" y="614570"/>
                        <a:pt x="2050774" y="329648"/>
                        <a:pt x="2425148" y="198783"/>
                      </a:cubicBezTo>
                      <a:cubicBezTo>
                        <a:pt x="2799522" y="67918"/>
                        <a:pt x="2880691" y="33959"/>
                        <a:pt x="2961861" y="0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フリーフォーム: 図形 9">
                  <a:extLst>
                    <a:ext uri="{FF2B5EF4-FFF2-40B4-BE49-F238E27FC236}">
                      <a16:creationId xmlns:a16="http://schemas.microsoft.com/office/drawing/2014/main" id="{49A79356-CCF0-23AD-2CF0-6DAE8EF65F51}"/>
                    </a:ext>
                  </a:extLst>
                </p:cNvPr>
                <p:cNvSpPr/>
                <p:nvPr/>
              </p:nvSpPr>
              <p:spPr>
                <a:xfrm rot="2529231">
                  <a:off x="2438400" y="3585249"/>
                  <a:ext cx="284059" cy="345374"/>
                </a:xfrm>
                <a:custGeom>
                  <a:avLst/>
                  <a:gdLst>
                    <a:gd name="connsiteX0" fmla="*/ 0 w 2961861"/>
                    <a:gd name="connsiteY0" fmla="*/ 1222513 h 1222513"/>
                    <a:gd name="connsiteX1" fmla="*/ 715617 w 2961861"/>
                    <a:gd name="connsiteY1" fmla="*/ 785192 h 1222513"/>
                    <a:gd name="connsiteX2" fmla="*/ 2425148 w 2961861"/>
                    <a:gd name="connsiteY2" fmla="*/ 198783 h 1222513"/>
                    <a:gd name="connsiteX3" fmla="*/ 2961861 w 2961861"/>
                    <a:gd name="connsiteY3" fmla="*/ 0 h 1222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1861" h="1222513">
                      <a:moveTo>
                        <a:pt x="0" y="1222513"/>
                      </a:moveTo>
                      <a:cubicBezTo>
                        <a:pt x="155713" y="1089163"/>
                        <a:pt x="311426" y="955814"/>
                        <a:pt x="715617" y="785192"/>
                      </a:cubicBezTo>
                      <a:cubicBezTo>
                        <a:pt x="1119808" y="614570"/>
                        <a:pt x="2050774" y="329648"/>
                        <a:pt x="2425148" y="198783"/>
                      </a:cubicBezTo>
                      <a:cubicBezTo>
                        <a:pt x="2799522" y="67918"/>
                        <a:pt x="2880691" y="33959"/>
                        <a:pt x="2961861" y="0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楕円 10">
                  <a:extLst>
                    <a:ext uri="{FF2B5EF4-FFF2-40B4-BE49-F238E27FC236}">
                      <a16:creationId xmlns:a16="http://schemas.microsoft.com/office/drawing/2014/main" id="{9724E365-8364-C926-E8A6-120AFB7B1578}"/>
                    </a:ext>
                  </a:extLst>
                </p:cNvPr>
                <p:cNvSpPr/>
                <p:nvPr/>
              </p:nvSpPr>
              <p:spPr>
                <a:xfrm>
                  <a:off x="2758331" y="3620259"/>
                  <a:ext cx="361110" cy="275359"/>
                </a:xfrm>
                <a:prstGeom prst="ellipse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Freeform: Shape 541">
                  <a:extLst>
                    <a:ext uri="{FF2B5EF4-FFF2-40B4-BE49-F238E27FC236}">
                      <a16:creationId xmlns:a16="http://schemas.microsoft.com/office/drawing/2014/main" id="{B21529A4-3E4F-703E-28D2-74C28842477B}"/>
                    </a:ext>
                  </a:extLst>
                </p:cNvPr>
                <p:cNvSpPr/>
                <p:nvPr/>
              </p:nvSpPr>
              <p:spPr bwMode="auto">
                <a:xfrm rot="16200000" flipH="1">
                  <a:off x="5698642" y="2710251"/>
                  <a:ext cx="735077" cy="1793904"/>
                </a:xfrm>
                <a:custGeom>
                  <a:avLst/>
                  <a:gdLst>
                    <a:gd name="connsiteX0" fmla="*/ 601201 w 2469153"/>
                    <a:gd name="connsiteY0" fmla="*/ 1613668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622222 w 2469153"/>
                    <a:gd name="connsiteY14" fmla="*/ 2570109 h 4069986"/>
                    <a:gd name="connsiteX15" fmla="*/ 727325 w 2469153"/>
                    <a:gd name="connsiteY15" fmla="*/ 2465006 h 4069986"/>
                    <a:gd name="connsiteX16" fmla="*/ 601201 w 2469153"/>
                    <a:gd name="connsiteY16" fmla="*/ 1613668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622222 w 2469153"/>
                    <a:gd name="connsiteY14" fmla="*/ 2570109 h 4069986"/>
                    <a:gd name="connsiteX15" fmla="*/ 727325 w 2469153"/>
                    <a:gd name="connsiteY15" fmla="*/ 2465006 h 4069986"/>
                    <a:gd name="connsiteX16" fmla="*/ 969063 w 2469153"/>
                    <a:gd name="connsiteY16" fmla="*/ 1708261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622222 w 2469153"/>
                    <a:gd name="connsiteY14" fmla="*/ 2570109 h 4069986"/>
                    <a:gd name="connsiteX15" fmla="*/ 948042 w 2469153"/>
                    <a:gd name="connsiteY15" fmla="*/ 2307350 h 4069986"/>
                    <a:gd name="connsiteX16" fmla="*/ 969063 w 2469153"/>
                    <a:gd name="connsiteY16" fmla="*/ 1708261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758856 w 2469153"/>
                    <a:gd name="connsiteY14" fmla="*/ 2570109 h 4069986"/>
                    <a:gd name="connsiteX15" fmla="*/ 948042 w 2469153"/>
                    <a:gd name="connsiteY15" fmla="*/ 2307350 h 4069986"/>
                    <a:gd name="connsiteX16" fmla="*/ 969063 w 2469153"/>
                    <a:gd name="connsiteY16" fmla="*/ 1708261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758856 w 2469153"/>
                    <a:gd name="connsiteY14" fmla="*/ 2570109 h 4069986"/>
                    <a:gd name="connsiteX15" fmla="*/ 948042 w 2469153"/>
                    <a:gd name="connsiteY15" fmla="*/ 2307350 h 4069986"/>
                    <a:gd name="connsiteX16" fmla="*/ 969063 w 2469153"/>
                    <a:gd name="connsiteY16" fmla="*/ 1708261 h 4069986"/>
                    <a:gd name="connsiteX0" fmla="*/ 972521 w 2472611"/>
                    <a:gd name="connsiteY0" fmla="*/ 1708261 h 4069986"/>
                    <a:gd name="connsiteX1" fmla="*/ 362920 w 2472611"/>
                    <a:gd name="connsiteY1" fmla="*/ 1371929 h 4069986"/>
                    <a:gd name="connsiteX2" fmla="*/ 5569 w 2472611"/>
                    <a:gd name="connsiteY2" fmla="*/ 898964 h 4069986"/>
                    <a:gd name="connsiteX3" fmla="*/ 173735 w 2472611"/>
                    <a:gd name="connsiteY3" fmla="*/ 373447 h 4069986"/>
                    <a:gd name="connsiteX4" fmla="*/ 552107 w 2472611"/>
                    <a:gd name="connsiteY4" fmla="*/ 89668 h 4069986"/>
                    <a:gd name="connsiteX5" fmla="*/ 1035583 w 2472611"/>
                    <a:gd name="connsiteY5" fmla="*/ 16095 h 4069986"/>
                    <a:gd name="connsiteX6" fmla="*/ 1750287 w 2472611"/>
                    <a:gd name="connsiteY6" fmla="*/ 362937 h 4069986"/>
                    <a:gd name="connsiteX7" fmla="*/ 2349376 w 2472611"/>
                    <a:gd name="connsiteY7" fmla="*/ 1340399 h 4069986"/>
                    <a:gd name="connsiteX8" fmla="*/ 2464990 w 2472611"/>
                    <a:gd name="connsiteY8" fmla="*/ 2570109 h 4069986"/>
                    <a:gd name="connsiteX9" fmla="*/ 2223252 w 2472611"/>
                    <a:gd name="connsiteY9" fmla="*/ 3431957 h 4069986"/>
                    <a:gd name="connsiteX10" fmla="*/ 1760797 w 2472611"/>
                    <a:gd name="connsiteY10" fmla="*/ 3936454 h 4069986"/>
                    <a:gd name="connsiteX11" fmla="*/ 1109156 w 2472611"/>
                    <a:gd name="connsiteY11" fmla="*/ 4052068 h 4069986"/>
                    <a:gd name="connsiteX12" fmla="*/ 436494 w 2472611"/>
                    <a:gd name="connsiteY12" fmla="*/ 3631654 h 4069986"/>
                    <a:gd name="connsiteX13" fmla="*/ 373431 w 2472611"/>
                    <a:gd name="connsiteY13" fmla="*/ 3032564 h 4069986"/>
                    <a:gd name="connsiteX14" fmla="*/ 762314 w 2472611"/>
                    <a:gd name="connsiteY14" fmla="*/ 2570109 h 4069986"/>
                    <a:gd name="connsiteX15" fmla="*/ 951500 w 2472611"/>
                    <a:gd name="connsiteY15" fmla="*/ 2307350 h 4069986"/>
                    <a:gd name="connsiteX16" fmla="*/ 972521 w 2472611"/>
                    <a:gd name="connsiteY16" fmla="*/ 1708261 h 4069986"/>
                    <a:gd name="connsiteX0" fmla="*/ 972521 w 2472611"/>
                    <a:gd name="connsiteY0" fmla="*/ 1708261 h 4069986"/>
                    <a:gd name="connsiteX1" fmla="*/ 362920 w 2472611"/>
                    <a:gd name="connsiteY1" fmla="*/ 1371929 h 4069986"/>
                    <a:gd name="connsiteX2" fmla="*/ 5569 w 2472611"/>
                    <a:gd name="connsiteY2" fmla="*/ 898964 h 4069986"/>
                    <a:gd name="connsiteX3" fmla="*/ 173735 w 2472611"/>
                    <a:gd name="connsiteY3" fmla="*/ 373447 h 4069986"/>
                    <a:gd name="connsiteX4" fmla="*/ 552107 w 2472611"/>
                    <a:gd name="connsiteY4" fmla="*/ 89668 h 4069986"/>
                    <a:gd name="connsiteX5" fmla="*/ 1035583 w 2472611"/>
                    <a:gd name="connsiteY5" fmla="*/ 16095 h 4069986"/>
                    <a:gd name="connsiteX6" fmla="*/ 1750287 w 2472611"/>
                    <a:gd name="connsiteY6" fmla="*/ 362937 h 4069986"/>
                    <a:gd name="connsiteX7" fmla="*/ 2349376 w 2472611"/>
                    <a:gd name="connsiteY7" fmla="*/ 1340399 h 4069986"/>
                    <a:gd name="connsiteX8" fmla="*/ 2464990 w 2472611"/>
                    <a:gd name="connsiteY8" fmla="*/ 2570109 h 4069986"/>
                    <a:gd name="connsiteX9" fmla="*/ 2223252 w 2472611"/>
                    <a:gd name="connsiteY9" fmla="*/ 3431957 h 4069986"/>
                    <a:gd name="connsiteX10" fmla="*/ 1760797 w 2472611"/>
                    <a:gd name="connsiteY10" fmla="*/ 3936454 h 4069986"/>
                    <a:gd name="connsiteX11" fmla="*/ 1109156 w 2472611"/>
                    <a:gd name="connsiteY11" fmla="*/ 4052068 h 4069986"/>
                    <a:gd name="connsiteX12" fmla="*/ 436494 w 2472611"/>
                    <a:gd name="connsiteY12" fmla="*/ 3631654 h 4069986"/>
                    <a:gd name="connsiteX13" fmla="*/ 373431 w 2472611"/>
                    <a:gd name="connsiteY13" fmla="*/ 3032564 h 4069986"/>
                    <a:gd name="connsiteX14" fmla="*/ 793845 w 2472611"/>
                    <a:gd name="connsiteY14" fmla="*/ 2580619 h 4069986"/>
                    <a:gd name="connsiteX15" fmla="*/ 951500 w 2472611"/>
                    <a:gd name="connsiteY15" fmla="*/ 2307350 h 4069986"/>
                    <a:gd name="connsiteX16" fmla="*/ 972521 w 2472611"/>
                    <a:gd name="connsiteY16" fmla="*/ 1708261 h 4069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72611" h="4069986">
                      <a:moveTo>
                        <a:pt x="972521" y="1708261"/>
                      </a:moveTo>
                      <a:cubicBezTo>
                        <a:pt x="874424" y="1552358"/>
                        <a:pt x="524079" y="1506812"/>
                        <a:pt x="362920" y="1371929"/>
                      </a:cubicBezTo>
                      <a:cubicBezTo>
                        <a:pt x="201761" y="1237046"/>
                        <a:pt x="37100" y="1065378"/>
                        <a:pt x="5569" y="898964"/>
                      </a:cubicBezTo>
                      <a:cubicBezTo>
                        <a:pt x="-25962" y="732550"/>
                        <a:pt x="82645" y="508330"/>
                        <a:pt x="173735" y="373447"/>
                      </a:cubicBezTo>
                      <a:cubicBezTo>
                        <a:pt x="264825" y="238564"/>
                        <a:pt x="408466" y="149227"/>
                        <a:pt x="552107" y="89668"/>
                      </a:cubicBezTo>
                      <a:cubicBezTo>
                        <a:pt x="695748" y="30109"/>
                        <a:pt x="835886" y="-29450"/>
                        <a:pt x="1035583" y="16095"/>
                      </a:cubicBezTo>
                      <a:cubicBezTo>
                        <a:pt x="1235280" y="61640"/>
                        <a:pt x="1531322" y="142220"/>
                        <a:pt x="1750287" y="362937"/>
                      </a:cubicBezTo>
                      <a:cubicBezTo>
                        <a:pt x="1969252" y="583654"/>
                        <a:pt x="2230259" y="972537"/>
                        <a:pt x="2349376" y="1340399"/>
                      </a:cubicBezTo>
                      <a:cubicBezTo>
                        <a:pt x="2468493" y="1708261"/>
                        <a:pt x="2486011" y="2221516"/>
                        <a:pt x="2464990" y="2570109"/>
                      </a:cubicBezTo>
                      <a:cubicBezTo>
                        <a:pt x="2443969" y="2918702"/>
                        <a:pt x="2340617" y="3204233"/>
                        <a:pt x="2223252" y="3431957"/>
                      </a:cubicBezTo>
                      <a:cubicBezTo>
                        <a:pt x="2105887" y="3659681"/>
                        <a:pt x="1946480" y="3833102"/>
                        <a:pt x="1760797" y="3936454"/>
                      </a:cubicBezTo>
                      <a:cubicBezTo>
                        <a:pt x="1575114" y="4039806"/>
                        <a:pt x="1329873" y="4102868"/>
                        <a:pt x="1109156" y="4052068"/>
                      </a:cubicBezTo>
                      <a:cubicBezTo>
                        <a:pt x="888439" y="4001268"/>
                        <a:pt x="559115" y="3801571"/>
                        <a:pt x="436494" y="3631654"/>
                      </a:cubicBezTo>
                      <a:cubicBezTo>
                        <a:pt x="313873" y="3461737"/>
                        <a:pt x="313873" y="3207736"/>
                        <a:pt x="373431" y="3032564"/>
                      </a:cubicBezTo>
                      <a:cubicBezTo>
                        <a:pt x="432989" y="2857392"/>
                        <a:pt x="776327" y="2675212"/>
                        <a:pt x="793845" y="2580619"/>
                      </a:cubicBezTo>
                      <a:cubicBezTo>
                        <a:pt x="853404" y="2486026"/>
                        <a:pt x="921721" y="2452743"/>
                        <a:pt x="951500" y="2307350"/>
                      </a:cubicBezTo>
                      <a:cubicBezTo>
                        <a:pt x="981279" y="2161957"/>
                        <a:pt x="1070618" y="1864164"/>
                        <a:pt x="972521" y="1708261"/>
                      </a:cubicBezTo>
                      <a:close/>
                    </a:path>
                  </a:pathLst>
                </a:custGeom>
                <a:solidFill>
                  <a:srgbClr val="845A38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: Shape 542">
                  <a:extLst>
                    <a:ext uri="{FF2B5EF4-FFF2-40B4-BE49-F238E27FC236}">
                      <a16:creationId xmlns:a16="http://schemas.microsoft.com/office/drawing/2014/main" id="{4F01B10F-C6BF-74CE-59F1-638D7367D0E1}"/>
                    </a:ext>
                  </a:extLst>
                </p:cNvPr>
                <p:cNvSpPr/>
                <p:nvPr/>
              </p:nvSpPr>
              <p:spPr bwMode="auto">
                <a:xfrm rot="16200000" flipH="1">
                  <a:off x="5698642" y="2686514"/>
                  <a:ext cx="735077" cy="1793904"/>
                </a:xfrm>
                <a:custGeom>
                  <a:avLst/>
                  <a:gdLst>
                    <a:gd name="connsiteX0" fmla="*/ 601201 w 2469153"/>
                    <a:gd name="connsiteY0" fmla="*/ 1613668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622222 w 2469153"/>
                    <a:gd name="connsiteY14" fmla="*/ 2570109 h 4069986"/>
                    <a:gd name="connsiteX15" fmla="*/ 727325 w 2469153"/>
                    <a:gd name="connsiteY15" fmla="*/ 2465006 h 4069986"/>
                    <a:gd name="connsiteX16" fmla="*/ 601201 w 2469153"/>
                    <a:gd name="connsiteY16" fmla="*/ 1613668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622222 w 2469153"/>
                    <a:gd name="connsiteY14" fmla="*/ 2570109 h 4069986"/>
                    <a:gd name="connsiteX15" fmla="*/ 727325 w 2469153"/>
                    <a:gd name="connsiteY15" fmla="*/ 2465006 h 4069986"/>
                    <a:gd name="connsiteX16" fmla="*/ 969063 w 2469153"/>
                    <a:gd name="connsiteY16" fmla="*/ 1708261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622222 w 2469153"/>
                    <a:gd name="connsiteY14" fmla="*/ 2570109 h 4069986"/>
                    <a:gd name="connsiteX15" fmla="*/ 948042 w 2469153"/>
                    <a:gd name="connsiteY15" fmla="*/ 2307350 h 4069986"/>
                    <a:gd name="connsiteX16" fmla="*/ 969063 w 2469153"/>
                    <a:gd name="connsiteY16" fmla="*/ 1708261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758856 w 2469153"/>
                    <a:gd name="connsiteY14" fmla="*/ 2570109 h 4069986"/>
                    <a:gd name="connsiteX15" fmla="*/ 948042 w 2469153"/>
                    <a:gd name="connsiteY15" fmla="*/ 2307350 h 4069986"/>
                    <a:gd name="connsiteX16" fmla="*/ 969063 w 2469153"/>
                    <a:gd name="connsiteY16" fmla="*/ 1708261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758856 w 2469153"/>
                    <a:gd name="connsiteY14" fmla="*/ 2570109 h 4069986"/>
                    <a:gd name="connsiteX15" fmla="*/ 948042 w 2469153"/>
                    <a:gd name="connsiteY15" fmla="*/ 2307350 h 4069986"/>
                    <a:gd name="connsiteX16" fmla="*/ 969063 w 2469153"/>
                    <a:gd name="connsiteY16" fmla="*/ 1708261 h 4069986"/>
                    <a:gd name="connsiteX0" fmla="*/ 972521 w 2472611"/>
                    <a:gd name="connsiteY0" fmla="*/ 1708261 h 4069986"/>
                    <a:gd name="connsiteX1" fmla="*/ 362920 w 2472611"/>
                    <a:gd name="connsiteY1" fmla="*/ 1371929 h 4069986"/>
                    <a:gd name="connsiteX2" fmla="*/ 5569 w 2472611"/>
                    <a:gd name="connsiteY2" fmla="*/ 898964 h 4069986"/>
                    <a:gd name="connsiteX3" fmla="*/ 173735 w 2472611"/>
                    <a:gd name="connsiteY3" fmla="*/ 373447 h 4069986"/>
                    <a:gd name="connsiteX4" fmla="*/ 552107 w 2472611"/>
                    <a:gd name="connsiteY4" fmla="*/ 89668 h 4069986"/>
                    <a:gd name="connsiteX5" fmla="*/ 1035583 w 2472611"/>
                    <a:gd name="connsiteY5" fmla="*/ 16095 h 4069986"/>
                    <a:gd name="connsiteX6" fmla="*/ 1750287 w 2472611"/>
                    <a:gd name="connsiteY6" fmla="*/ 362937 h 4069986"/>
                    <a:gd name="connsiteX7" fmla="*/ 2349376 w 2472611"/>
                    <a:gd name="connsiteY7" fmla="*/ 1340399 h 4069986"/>
                    <a:gd name="connsiteX8" fmla="*/ 2464990 w 2472611"/>
                    <a:gd name="connsiteY8" fmla="*/ 2570109 h 4069986"/>
                    <a:gd name="connsiteX9" fmla="*/ 2223252 w 2472611"/>
                    <a:gd name="connsiteY9" fmla="*/ 3431957 h 4069986"/>
                    <a:gd name="connsiteX10" fmla="*/ 1760797 w 2472611"/>
                    <a:gd name="connsiteY10" fmla="*/ 3936454 h 4069986"/>
                    <a:gd name="connsiteX11" fmla="*/ 1109156 w 2472611"/>
                    <a:gd name="connsiteY11" fmla="*/ 4052068 h 4069986"/>
                    <a:gd name="connsiteX12" fmla="*/ 436494 w 2472611"/>
                    <a:gd name="connsiteY12" fmla="*/ 3631654 h 4069986"/>
                    <a:gd name="connsiteX13" fmla="*/ 373431 w 2472611"/>
                    <a:gd name="connsiteY13" fmla="*/ 3032564 h 4069986"/>
                    <a:gd name="connsiteX14" fmla="*/ 762314 w 2472611"/>
                    <a:gd name="connsiteY14" fmla="*/ 2570109 h 4069986"/>
                    <a:gd name="connsiteX15" fmla="*/ 951500 w 2472611"/>
                    <a:gd name="connsiteY15" fmla="*/ 2307350 h 4069986"/>
                    <a:gd name="connsiteX16" fmla="*/ 972521 w 2472611"/>
                    <a:gd name="connsiteY16" fmla="*/ 1708261 h 4069986"/>
                    <a:gd name="connsiteX0" fmla="*/ 972521 w 2472611"/>
                    <a:gd name="connsiteY0" fmla="*/ 1708261 h 4069986"/>
                    <a:gd name="connsiteX1" fmla="*/ 362920 w 2472611"/>
                    <a:gd name="connsiteY1" fmla="*/ 1371929 h 4069986"/>
                    <a:gd name="connsiteX2" fmla="*/ 5569 w 2472611"/>
                    <a:gd name="connsiteY2" fmla="*/ 898964 h 4069986"/>
                    <a:gd name="connsiteX3" fmla="*/ 173735 w 2472611"/>
                    <a:gd name="connsiteY3" fmla="*/ 373447 h 4069986"/>
                    <a:gd name="connsiteX4" fmla="*/ 552107 w 2472611"/>
                    <a:gd name="connsiteY4" fmla="*/ 89668 h 4069986"/>
                    <a:gd name="connsiteX5" fmla="*/ 1035583 w 2472611"/>
                    <a:gd name="connsiteY5" fmla="*/ 16095 h 4069986"/>
                    <a:gd name="connsiteX6" fmla="*/ 1750287 w 2472611"/>
                    <a:gd name="connsiteY6" fmla="*/ 362937 h 4069986"/>
                    <a:gd name="connsiteX7" fmla="*/ 2349376 w 2472611"/>
                    <a:gd name="connsiteY7" fmla="*/ 1340399 h 4069986"/>
                    <a:gd name="connsiteX8" fmla="*/ 2464990 w 2472611"/>
                    <a:gd name="connsiteY8" fmla="*/ 2570109 h 4069986"/>
                    <a:gd name="connsiteX9" fmla="*/ 2223252 w 2472611"/>
                    <a:gd name="connsiteY9" fmla="*/ 3431957 h 4069986"/>
                    <a:gd name="connsiteX10" fmla="*/ 1760797 w 2472611"/>
                    <a:gd name="connsiteY10" fmla="*/ 3936454 h 4069986"/>
                    <a:gd name="connsiteX11" fmla="*/ 1109156 w 2472611"/>
                    <a:gd name="connsiteY11" fmla="*/ 4052068 h 4069986"/>
                    <a:gd name="connsiteX12" fmla="*/ 436494 w 2472611"/>
                    <a:gd name="connsiteY12" fmla="*/ 3631654 h 4069986"/>
                    <a:gd name="connsiteX13" fmla="*/ 373431 w 2472611"/>
                    <a:gd name="connsiteY13" fmla="*/ 3032564 h 4069986"/>
                    <a:gd name="connsiteX14" fmla="*/ 793845 w 2472611"/>
                    <a:gd name="connsiteY14" fmla="*/ 2580619 h 4069986"/>
                    <a:gd name="connsiteX15" fmla="*/ 951500 w 2472611"/>
                    <a:gd name="connsiteY15" fmla="*/ 2307350 h 4069986"/>
                    <a:gd name="connsiteX16" fmla="*/ 972521 w 2472611"/>
                    <a:gd name="connsiteY16" fmla="*/ 1708261 h 4069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72611" h="4069986">
                      <a:moveTo>
                        <a:pt x="972521" y="1708261"/>
                      </a:moveTo>
                      <a:cubicBezTo>
                        <a:pt x="874424" y="1552358"/>
                        <a:pt x="524079" y="1506812"/>
                        <a:pt x="362920" y="1371929"/>
                      </a:cubicBezTo>
                      <a:cubicBezTo>
                        <a:pt x="201761" y="1237046"/>
                        <a:pt x="37100" y="1065378"/>
                        <a:pt x="5569" y="898964"/>
                      </a:cubicBezTo>
                      <a:cubicBezTo>
                        <a:pt x="-25962" y="732550"/>
                        <a:pt x="82645" y="508330"/>
                        <a:pt x="173735" y="373447"/>
                      </a:cubicBezTo>
                      <a:cubicBezTo>
                        <a:pt x="264825" y="238564"/>
                        <a:pt x="408466" y="149227"/>
                        <a:pt x="552107" y="89668"/>
                      </a:cubicBezTo>
                      <a:cubicBezTo>
                        <a:pt x="695748" y="30109"/>
                        <a:pt x="835886" y="-29450"/>
                        <a:pt x="1035583" y="16095"/>
                      </a:cubicBezTo>
                      <a:cubicBezTo>
                        <a:pt x="1235280" y="61640"/>
                        <a:pt x="1531322" y="142220"/>
                        <a:pt x="1750287" y="362937"/>
                      </a:cubicBezTo>
                      <a:cubicBezTo>
                        <a:pt x="1969252" y="583654"/>
                        <a:pt x="2230259" y="972537"/>
                        <a:pt x="2349376" y="1340399"/>
                      </a:cubicBezTo>
                      <a:cubicBezTo>
                        <a:pt x="2468493" y="1708261"/>
                        <a:pt x="2486011" y="2221516"/>
                        <a:pt x="2464990" y="2570109"/>
                      </a:cubicBezTo>
                      <a:cubicBezTo>
                        <a:pt x="2443969" y="2918702"/>
                        <a:pt x="2340617" y="3204233"/>
                        <a:pt x="2223252" y="3431957"/>
                      </a:cubicBezTo>
                      <a:cubicBezTo>
                        <a:pt x="2105887" y="3659681"/>
                        <a:pt x="1946480" y="3833102"/>
                        <a:pt x="1760797" y="3936454"/>
                      </a:cubicBezTo>
                      <a:cubicBezTo>
                        <a:pt x="1575114" y="4039806"/>
                        <a:pt x="1329873" y="4102868"/>
                        <a:pt x="1109156" y="4052068"/>
                      </a:cubicBezTo>
                      <a:cubicBezTo>
                        <a:pt x="888439" y="4001268"/>
                        <a:pt x="559115" y="3801571"/>
                        <a:pt x="436494" y="3631654"/>
                      </a:cubicBezTo>
                      <a:cubicBezTo>
                        <a:pt x="313873" y="3461737"/>
                        <a:pt x="313873" y="3207736"/>
                        <a:pt x="373431" y="3032564"/>
                      </a:cubicBezTo>
                      <a:cubicBezTo>
                        <a:pt x="432989" y="2857392"/>
                        <a:pt x="776327" y="2675212"/>
                        <a:pt x="793845" y="2580619"/>
                      </a:cubicBezTo>
                      <a:cubicBezTo>
                        <a:pt x="853404" y="2486026"/>
                        <a:pt x="921721" y="2452743"/>
                        <a:pt x="951500" y="2307350"/>
                      </a:cubicBezTo>
                      <a:cubicBezTo>
                        <a:pt x="981279" y="2161957"/>
                        <a:pt x="1070618" y="1864164"/>
                        <a:pt x="972521" y="1708261"/>
                      </a:cubicBezTo>
                      <a:close/>
                    </a:path>
                  </a:pathLst>
                </a:custGeom>
                <a:solidFill>
                  <a:srgbClr val="FFFF00">
                    <a:lumMod val="60000"/>
                    <a:lumOff val="40000"/>
                  </a:srgb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Freeform: Shape 543">
                  <a:extLst>
                    <a:ext uri="{FF2B5EF4-FFF2-40B4-BE49-F238E27FC236}">
                      <a16:creationId xmlns:a16="http://schemas.microsoft.com/office/drawing/2014/main" id="{EAF81752-68D6-C36A-0135-831D6E74B93A}"/>
                    </a:ext>
                  </a:extLst>
                </p:cNvPr>
                <p:cNvSpPr/>
                <p:nvPr/>
              </p:nvSpPr>
              <p:spPr bwMode="auto">
                <a:xfrm rot="16200000">
                  <a:off x="5953271" y="2703644"/>
                  <a:ext cx="734088" cy="1538466"/>
                </a:xfrm>
                <a:custGeom>
                  <a:avLst/>
                  <a:gdLst>
                    <a:gd name="connsiteX0" fmla="*/ 1387377 w 3429617"/>
                    <a:gd name="connsiteY0" fmla="*/ 393321 h 5160421"/>
                    <a:gd name="connsiteX1" fmla="*/ 1114108 w 3429617"/>
                    <a:gd name="connsiteY1" fmla="*/ 992411 h 5160421"/>
                    <a:gd name="connsiteX2" fmla="*/ 2396370 w 3429617"/>
                    <a:gd name="connsiteY2" fmla="*/ 1265680 h 5160421"/>
                    <a:gd name="connsiteX3" fmla="*/ 3226688 w 3429617"/>
                    <a:gd name="connsiteY3" fmla="*/ 2726618 h 5160421"/>
                    <a:gd name="connsiteX4" fmla="*/ 3426384 w 3429617"/>
                    <a:gd name="connsiteY4" fmla="*/ 4944301 h 5160421"/>
                    <a:gd name="connsiteX5" fmla="*/ 3342301 w 3429617"/>
                    <a:gd name="connsiteY5" fmla="*/ 5038894 h 5160421"/>
                    <a:gd name="connsiteX6" fmla="*/ 3237198 w 3429617"/>
                    <a:gd name="connsiteY6" fmla="*/ 4618480 h 5160421"/>
                    <a:gd name="connsiteX7" fmla="*/ 2995460 w 3429617"/>
                    <a:gd name="connsiteY7" fmla="*/ 2810701 h 5160421"/>
                    <a:gd name="connsiteX8" fmla="*/ 1303294 w 3429617"/>
                    <a:gd name="connsiteY8" fmla="*/ 1633542 h 5160421"/>
                    <a:gd name="connsiteX9" fmla="*/ 1271763 w 3429617"/>
                    <a:gd name="connsiteY9" fmla="*/ 2148549 h 5160421"/>
                    <a:gd name="connsiteX10" fmla="*/ 1009005 w 3429617"/>
                    <a:gd name="connsiteY10" fmla="*/ 1759666 h 5160421"/>
                    <a:gd name="connsiteX11" fmla="*/ 893391 w 3429617"/>
                    <a:gd name="connsiteY11" fmla="*/ 2484880 h 5160421"/>
                    <a:gd name="connsiteX12" fmla="*/ 746246 w 3429617"/>
                    <a:gd name="connsiteY12" fmla="*/ 1843749 h 5160421"/>
                    <a:gd name="connsiteX13" fmla="*/ 525529 w 3429617"/>
                    <a:gd name="connsiteY13" fmla="*/ 2453349 h 5160421"/>
                    <a:gd name="connsiteX14" fmla="*/ 578081 w 3429617"/>
                    <a:gd name="connsiteY14" fmla="*/ 1675584 h 5160421"/>
                    <a:gd name="connsiteX15" fmla="*/ 493998 w 3429617"/>
                    <a:gd name="connsiteY15" fmla="*/ 1444356 h 5160421"/>
                    <a:gd name="connsiteX16" fmla="*/ 798798 w 3429617"/>
                    <a:gd name="connsiteY16" fmla="*/ 1444356 h 5160421"/>
                    <a:gd name="connsiteX17" fmla="*/ 12 w 3429617"/>
                    <a:gd name="connsiteY17" fmla="*/ 960880 h 5160421"/>
                    <a:gd name="connsiteX18" fmla="*/ 819819 w 3429617"/>
                    <a:gd name="connsiteY18" fmla="*/ 1213128 h 5160421"/>
                    <a:gd name="connsiteX19" fmla="*/ 451956 w 3429617"/>
                    <a:gd name="connsiteY19" fmla="*/ 666590 h 5160421"/>
                    <a:gd name="connsiteX20" fmla="*/ 1040536 w 3429617"/>
                    <a:gd name="connsiteY20" fmla="*/ 1118535 h 5160421"/>
                    <a:gd name="connsiteX21" fmla="*/ 683184 w 3429617"/>
                    <a:gd name="connsiteY21" fmla="*/ 183115 h 5160421"/>
                    <a:gd name="connsiteX22" fmla="*/ 1009005 w 3429617"/>
                    <a:gd name="connsiteY22" fmla="*/ 666590 h 5160421"/>
                    <a:gd name="connsiteX23" fmla="*/ 1198191 w 3429617"/>
                    <a:gd name="connsiteY23" fmla="*/ 4439 h 5160421"/>
                    <a:gd name="connsiteX24" fmla="*/ 1387377 w 3429617"/>
                    <a:gd name="connsiteY24" fmla="*/ 393321 h 5160421"/>
                    <a:gd name="connsiteX0" fmla="*/ 1387377 w 3429617"/>
                    <a:gd name="connsiteY0" fmla="*/ 393321 h 5160421"/>
                    <a:gd name="connsiteX1" fmla="*/ 1114108 w 3429617"/>
                    <a:gd name="connsiteY1" fmla="*/ 992411 h 5160421"/>
                    <a:gd name="connsiteX2" fmla="*/ 2396370 w 3429617"/>
                    <a:gd name="connsiteY2" fmla="*/ 1265680 h 5160421"/>
                    <a:gd name="connsiteX3" fmla="*/ 3226688 w 3429617"/>
                    <a:gd name="connsiteY3" fmla="*/ 2726618 h 5160421"/>
                    <a:gd name="connsiteX4" fmla="*/ 3426384 w 3429617"/>
                    <a:gd name="connsiteY4" fmla="*/ 4944301 h 5160421"/>
                    <a:gd name="connsiteX5" fmla="*/ 3342301 w 3429617"/>
                    <a:gd name="connsiteY5" fmla="*/ 5038894 h 5160421"/>
                    <a:gd name="connsiteX6" fmla="*/ 3237198 w 3429617"/>
                    <a:gd name="connsiteY6" fmla="*/ 4618480 h 5160421"/>
                    <a:gd name="connsiteX7" fmla="*/ 2207184 w 3429617"/>
                    <a:gd name="connsiteY7" fmla="*/ 2001405 h 5160421"/>
                    <a:gd name="connsiteX8" fmla="*/ 1303294 w 3429617"/>
                    <a:gd name="connsiteY8" fmla="*/ 1633542 h 5160421"/>
                    <a:gd name="connsiteX9" fmla="*/ 1271763 w 3429617"/>
                    <a:gd name="connsiteY9" fmla="*/ 2148549 h 5160421"/>
                    <a:gd name="connsiteX10" fmla="*/ 1009005 w 3429617"/>
                    <a:gd name="connsiteY10" fmla="*/ 1759666 h 5160421"/>
                    <a:gd name="connsiteX11" fmla="*/ 893391 w 3429617"/>
                    <a:gd name="connsiteY11" fmla="*/ 2484880 h 5160421"/>
                    <a:gd name="connsiteX12" fmla="*/ 746246 w 3429617"/>
                    <a:gd name="connsiteY12" fmla="*/ 1843749 h 5160421"/>
                    <a:gd name="connsiteX13" fmla="*/ 525529 w 3429617"/>
                    <a:gd name="connsiteY13" fmla="*/ 2453349 h 5160421"/>
                    <a:gd name="connsiteX14" fmla="*/ 578081 w 3429617"/>
                    <a:gd name="connsiteY14" fmla="*/ 1675584 h 5160421"/>
                    <a:gd name="connsiteX15" fmla="*/ 493998 w 3429617"/>
                    <a:gd name="connsiteY15" fmla="*/ 1444356 h 5160421"/>
                    <a:gd name="connsiteX16" fmla="*/ 798798 w 3429617"/>
                    <a:gd name="connsiteY16" fmla="*/ 1444356 h 5160421"/>
                    <a:gd name="connsiteX17" fmla="*/ 12 w 3429617"/>
                    <a:gd name="connsiteY17" fmla="*/ 960880 h 5160421"/>
                    <a:gd name="connsiteX18" fmla="*/ 819819 w 3429617"/>
                    <a:gd name="connsiteY18" fmla="*/ 1213128 h 5160421"/>
                    <a:gd name="connsiteX19" fmla="*/ 451956 w 3429617"/>
                    <a:gd name="connsiteY19" fmla="*/ 666590 h 5160421"/>
                    <a:gd name="connsiteX20" fmla="*/ 1040536 w 3429617"/>
                    <a:gd name="connsiteY20" fmla="*/ 1118535 h 5160421"/>
                    <a:gd name="connsiteX21" fmla="*/ 683184 w 3429617"/>
                    <a:gd name="connsiteY21" fmla="*/ 183115 h 5160421"/>
                    <a:gd name="connsiteX22" fmla="*/ 1009005 w 3429617"/>
                    <a:gd name="connsiteY22" fmla="*/ 666590 h 5160421"/>
                    <a:gd name="connsiteX23" fmla="*/ 1198191 w 3429617"/>
                    <a:gd name="connsiteY23" fmla="*/ 4439 h 5160421"/>
                    <a:gd name="connsiteX24" fmla="*/ 1387377 w 3429617"/>
                    <a:gd name="connsiteY24" fmla="*/ 393321 h 5160421"/>
                    <a:gd name="connsiteX0" fmla="*/ 1387377 w 3429617"/>
                    <a:gd name="connsiteY0" fmla="*/ 393321 h 5160421"/>
                    <a:gd name="connsiteX1" fmla="*/ 1114108 w 3429617"/>
                    <a:gd name="connsiteY1" fmla="*/ 992411 h 5160421"/>
                    <a:gd name="connsiteX2" fmla="*/ 2396370 w 3429617"/>
                    <a:gd name="connsiteY2" fmla="*/ 1265680 h 5160421"/>
                    <a:gd name="connsiteX3" fmla="*/ 3226688 w 3429617"/>
                    <a:gd name="connsiteY3" fmla="*/ 2726618 h 5160421"/>
                    <a:gd name="connsiteX4" fmla="*/ 3426384 w 3429617"/>
                    <a:gd name="connsiteY4" fmla="*/ 4944301 h 5160421"/>
                    <a:gd name="connsiteX5" fmla="*/ 3342301 w 3429617"/>
                    <a:gd name="connsiteY5" fmla="*/ 5038894 h 5160421"/>
                    <a:gd name="connsiteX6" fmla="*/ 3237198 w 3429617"/>
                    <a:gd name="connsiteY6" fmla="*/ 4618480 h 5160421"/>
                    <a:gd name="connsiteX7" fmla="*/ 2354329 w 3429617"/>
                    <a:gd name="connsiteY7" fmla="*/ 2022426 h 5160421"/>
                    <a:gd name="connsiteX8" fmla="*/ 1303294 w 3429617"/>
                    <a:gd name="connsiteY8" fmla="*/ 1633542 h 5160421"/>
                    <a:gd name="connsiteX9" fmla="*/ 1271763 w 3429617"/>
                    <a:gd name="connsiteY9" fmla="*/ 2148549 h 5160421"/>
                    <a:gd name="connsiteX10" fmla="*/ 1009005 w 3429617"/>
                    <a:gd name="connsiteY10" fmla="*/ 1759666 h 5160421"/>
                    <a:gd name="connsiteX11" fmla="*/ 893391 w 3429617"/>
                    <a:gd name="connsiteY11" fmla="*/ 2484880 h 5160421"/>
                    <a:gd name="connsiteX12" fmla="*/ 746246 w 3429617"/>
                    <a:gd name="connsiteY12" fmla="*/ 1843749 h 5160421"/>
                    <a:gd name="connsiteX13" fmla="*/ 525529 w 3429617"/>
                    <a:gd name="connsiteY13" fmla="*/ 2453349 h 5160421"/>
                    <a:gd name="connsiteX14" fmla="*/ 578081 w 3429617"/>
                    <a:gd name="connsiteY14" fmla="*/ 1675584 h 5160421"/>
                    <a:gd name="connsiteX15" fmla="*/ 493998 w 3429617"/>
                    <a:gd name="connsiteY15" fmla="*/ 1444356 h 5160421"/>
                    <a:gd name="connsiteX16" fmla="*/ 798798 w 3429617"/>
                    <a:gd name="connsiteY16" fmla="*/ 1444356 h 5160421"/>
                    <a:gd name="connsiteX17" fmla="*/ 12 w 3429617"/>
                    <a:gd name="connsiteY17" fmla="*/ 960880 h 5160421"/>
                    <a:gd name="connsiteX18" fmla="*/ 819819 w 3429617"/>
                    <a:gd name="connsiteY18" fmla="*/ 1213128 h 5160421"/>
                    <a:gd name="connsiteX19" fmla="*/ 451956 w 3429617"/>
                    <a:gd name="connsiteY19" fmla="*/ 666590 h 5160421"/>
                    <a:gd name="connsiteX20" fmla="*/ 1040536 w 3429617"/>
                    <a:gd name="connsiteY20" fmla="*/ 1118535 h 5160421"/>
                    <a:gd name="connsiteX21" fmla="*/ 683184 w 3429617"/>
                    <a:gd name="connsiteY21" fmla="*/ 183115 h 5160421"/>
                    <a:gd name="connsiteX22" fmla="*/ 1009005 w 3429617"/>
                    <a:gd name="connsiteY22" fmla="*/ 666590 h 5160421"/>
                    <a:gd name="connsiteX23" fmla="*/ 1198191 w 3429617"/>
                    <a:gd name="connsiteY23" fmla="*/ 4439 h 5160421"/>
                    <a:gd name="connsiteX24" fmla="*/ 1387377 w 3429617"/>
                    <a:gd name="connsiteY24" fmla="*/ 393321 h 5160421"/>
                    <a:gd name="connsiteX0" fmla="*/ 1387377 w 3543527"/>
                    <a:gd name="connsiteY0" fmla="*/ 393321 h 5146810"/>
                    <a:gd name="connsiteX1" fmla="*/ 1114108 w 3543527"/>
                    <a:gd name="connsiteY1" fmla="*/ 992411 h 5146810"/>
                    <a:gd name="connsiteX2" fmla="*/ 2396370 w 3543527"/>
                    <a:gd name="connsiteY2" fmla="*/ 1265680 h 5146810"/>
                    <a:gd name="connsiteX3" fmla="*/ 3226688 w 3543527"/>
                    <a:gd name="connsiteY3" fmla="*/ 2726618 h 5146810"/>
                    <a:gd name="connsiteX4" fmla="*/ 3541998 w 3543527"/>
                    <a:gd name="connsiteY4" fmla="*/ 4923281 h 5146810"/>
                    <a:gd name="connsiteX5" fmla="*/ 3342301 w 3543527"/>
                    <a:gd name="connsiteY5" fmla="*/ 5038894 h 5146810"/>
                    <a:gd name="connsiteX6" fmla="*/ 3237198 w 3543527"/>
                    <a:gd name="connsiteY6" fmla="*/ 4618480 h 5146810"/>
                    <a:gd name="connsiteX7" fmla="*/ 2354329 w 3543527"/>
                    <a:gd name="connsiteY7" fmla="*/ 2022426 h 5146810"/>
                    <a:gd name="connsiteX8" fmla="*/ 1303294 w 3543527"/>
                    <a:gd name="connsiteY8" fmla="*/ 1633542 h 5146810"/>
                    <a:gd name="connsiteX9" fmla="*/ 1271763 w 3543527"/>
                    <a:gd name="connsiteY9" fmla="*/ 2148549 h 5146810"/>
                    <a:gd name="connsiteX10" fmla="*/ 1009005 w 3543527"/>
                    <a:gd name="connsiteY10" fmla="*/ 1759666 h 5146810"/>
                    <a:gd name="connsiteX11" fmla="*/ 893391 w 3543527"/>
                    <a:gd name="connsiteY11" fmla="*/ 2484880 h 5146810"/>
                    <a:gd name="connsiteX12" fmla="*/ 746246 w 3543527"/>
                    <a:gd name="connsiteY12" fmla="*/ 1843749 h 5146810"/>
                    <a:gd name="connsiteX13" fmla="*/ 525529 w 3543527"/>
                    <a:gd name="connsiteY13" fmla="*/ 2453349 h 5146810"/>
                    <a:gd name="connsiteX14" fmla="*/ 578081 w 3543527"/>
                    <a:gd name="connsiteY14" fmla="*/ 1675584 h 5146810"/>
                    <a:gd name="connsiteX15" fmla="*/ 493998 w 3543527"/>
                    <a:gd name="connsiteY15" fmla="*/ 1444356 h 5146810"/>
                    <a:gd name="connsiteX16" fmla="*/ 798798 w 3543527"/>
                    <a:gd name="connsiteY16" fmla="*/ 1444356 h 5146810"/>
                    <a:gd name="connsiteX17" fmla="*/ 12 w 3543527"/>
                    <a:gd name="connsiteY17" fmla="*/ 960880 h 5146810"/>
                    <a:gd name="connsiteX18" fmla="*/ 819819 w 3543527"/>
                    <a:gd name="connsiteY18" fmla="*/ 1213128 h 5146810"/>
                    <a:gd name="connsiteX19" fmla="*/ 451956 w 3543527"/>
                    <a:gd name="connsiteY19" fmla="*/ 666590 h 5146810"/>
                    <a:gd name="connsiteX20" fmla="*/ 1040536 w 3543527"/>
                    <a:gd name="connsiteY20" fmla="*/ 1118535 h 5146810"/>
                    <a:gd name="connsiteX21" fmla="*/ 683184 w 3543527"/>
                    <a:gd name="connsiteY21" fmla="*/ 183115 h 5146810"/>
                    <a:gd name="connsiteX22" fmla="*/ 1009005 w 3543527"/>
                    <a:gd name="connsiteY22" fmla="*/ 666590 h 5146810"/>
                    <a:gd name="connsiteX23" fmla="*/ 1198191 w 3543527"/>
                    <a:gd name="connsiteY23" fmla="*/ 4439 h 5146810"/>
                    <a:gd name="connsiteX24" fmla="*/ 1387377 w 3543527"/>
                    <a:gd name="connsiteY24" fmla="*/ 393321 h 5146810"/>
                    <a:gd name="connsiteX0" fmla="*/ 1387377 w 3512254"/>
                    <a:gd name="connsiteY0" fmla="*/ 393321 h 5146810"/>
                    <a:gd name="connsiteX1" fmla="*/ 1114108 w 3512254"/>
                    <a:gd name="connsiteY1" fmla="*/ 992411 h 5146810"/>
                    <a:gd name="connsiteX2" fmla="*/ 2396370 w 3512254"/>
                    <a:gd name="connsiteY2" fmla="*/ 1265680 h 5146810"/>
                    <a:gd name="connsiteX3" fmla="*/ 3226688 w 3512254"/>
                    <a:gd name="connsiteY3" fmla="*/ 2726618 h 5146810"/>
                    <a:gd name="connsiteX4" fmla="*/ 3510467 w 3512254"/>
                    <a:gd name="connsiteY4" fmla="*/ 4923281 h 5146810"/>
                    <a:gd name="connsiteX5" fmla="*/ 3342301 w 3512254"/>
                    <a:gd name="connsiteY5" fmla="*/ 5038894 h 5146810"/>
                    <a:gd name="connsiteX6" fmla="*/ 3237198 w 3512254"/>
                    <a:gd name="connsiteY6" fmla="*/ 4618480 h 5146810"/>
                    <a:gd name="connsiteX7" fmla="*/ 2354329 w 3512254"/>
                    <a:gd name="connsiteY7" fmla="*/ 2022426 h 5146810"/>
                    <a:gd name="connsiteX8" fmla="*/ 1303294 w 3512254"/>
                    <a:gd name="connsiteY8" fmla="*/ 1633542 h 5146810"/>
                    <a:gd name="connsiteX9" fmla="*/ 1271763 w 3512254"/>
                    <a:gd name="connsiteY9" fmla="*/ 2148549 h 5146810"/>
                    <a:gd name="connsiteX10" fmla="*/ 1009005 w 3512254"/>
                    <a:gd name="connsiteY10" fmla="*/ 1759666 h 5146810"/>
                    <a:gd name="connsiteX11" fmla="*/ 893391 w 3512254"/>
                    <a:gd name="connsiteY11" fmla="*/ 2484880 h 5146810"/>
                    <a:gd name="connsiteX12" fmla="*/ 746246 w 3512254"/>
                    <a:gd name="connsiteY12" fmla="*/ 1843749 h 5146810"/>
                    <a:gd name="connsiteX13" fmla="*/ 525529 w 3512254"/>
                    <a:gd name="connsiteY13" fmla="*/ 2453349 h 5146810"/>
                    <a:gd name="connsiteX14" fmla="*/ 578081 w 3512254"/>
                    <a:gd name="connsiteY14" fmla="*/ 1675584 h 5146810"/>
                    <a:gd name="connsiteX15" fmla="*/ 493998 w 3512254"/>
                    <a:gd name="connsiteY15" fmla="*/ 1444356 h 5146810"/>
                    <a:gd name="connsiteX16" fmla="*/ 798798 w 3512254"/>
                    <a:gd name="connsiteY16" fmla="*/ 1444356 h 5146810"/>
                    <a:gd name="connsiteX17" fmla="*/ 12 w 3512254"/>
                    <a:gd name="connsiteY17" fmla="*/ 960880 h 5146810"/>
                    <a:gd name="connsiteX18" fmla="*/ 819819 w 3512254"/>
                    <a:gd name="connsiteY18" fmla="*/ 1213128 h 5146810"/>
                    <a:gd name="connsiteX19" fmla="*/ 451956 w 3512254"/>
                    <a:gd name="connsiteY19" fmla="*/ 666590 h 5146810"/>
                    <a:gd name="connsiteX20" fmla="*/ 1040536 w 3512254"/>
                    <a:gd name="connsiteY20" fmla="*/ 1118535 h 5146810"/>
                    <a:gd name="connsiteX21" fmla="*/ 683184 w 3512254"/>
                    <a:gd name="connsiteY21" fmla="*/ 183115 h 5146810"/>
                    <a:gd name="connsiteX22" fmla="*/ 1009005 w 3512254"/>
                    <a:gd name="connsiteY22" fmla="*/ 666590 h 5146810"/>
                    <a:gd name="connsiteX23" fmla="*/ 1198191 w 3512254"/>
                    <a:gd name="connsiteY23" fmla="*/ 4439 h 5146810"/>
                    <a:gd name="connsiteX24" fmla="*/ 1387377 w 3512254"/>
                    <a:gd name="connsiteY24" fmla="*/ 393321 h 5146810"/>
                    <a:gd name="connsiteX0" fmla="*/ 1387377 w 3380262"/>
                    <a:gd name="connsiteY0" fmla="*/ 393321 h 5146810"/>
                    <a:gd name="connsiteX1" fmla="*/ 1114108 w 3380262"/>
                    <a:gd name="connsiteY1" fmla="*/ 992411 h 5146810"/>
                    <a:gd name="connsiteX2" fmla="*/ 2396370 w 3380262"/>
                    <a:gd name="connsiteY2" fmla="*/ 1265680 h 5146810"/>
                    <a:gd name="connsiteX3" fmla="*/ 3226688 w 3380262"/>
                    <a:gd name="connsiteY3" fmla="*/ 2726618 h 5146810"/>
                    <a:gd name="connsiteX4" fmla="*/ 3373832 w 3380262"/>
                    <a:gd name="connsiteY4" fmla="*/ 4923281 h 5146810"/>
                    <a:gd name="connsiteX5" fmla="*/ 3342301 w 3380262"/>
                    <a:gd name="connsiteY5" fmla="*/ 5038894 h 5146810"/>
                    <a:gd name="connsiteX6" fmla="*/ 3237198 w 3380262"/>
                    <a:gd name="connsiteY6" fmla="*/ 4618480 h 5146810"/>
                    <a:gd name="connsiteX7" fmla="*/ 2354329 w 3380262"/>
                    <a:gd name="connsiteY7" fmla="*/ 2022426 h 5146810"/>
                    <a:gd name="connsiteX8" fmla="*/ 1303294 w 3380262"/>
                    <a:gd name="connsiteY8" fmla="*/ 1633542 h 5146810"/>
                    <a:gd name="connsiteX9" fmla="*/ 1271763 w 3380262"/>
                    <a:gd name="connsiteY9" fmla="*/ 2148549 h 5146810"/>
                    <a:gd name="connsiteX10" fmla="*/ 1009005 w 3380262"/>
                    <a:gd name="connsiteY10" fmla="*/ 1759666 h 5146810"/>
                    <a:gd name="connsiteX11" fmla="*/ 893391 w 3380262"/>
                    <a:gd name="connsiteY11" fmla="*/ 2484880 h 5146810"/>
                    <a:gd name="connsiteX12" fmla="*/ 746246 w 3380262"/>
                    <a:gd name="connsiteY12" fmla="*/ 1843749 h 5146810"/>
                    <a:gd name="connsiteX13" fmla="*/ 525529 w 3380262"/>
                    <a:gd name="connsiteY13" fmla="*/ 2453349 h 5146810"/>
                    <a:gd name="connsiteX14" fmla="*/ 578081 w 3380262"/>
                    <a:gd name="connsiteY14" fmla="*/ 1675584 h 5146810"/>
                    <a:gd name="connsiteX15" fmla="*/ 493998 w 3380262"/>
                    <a:gd name="connsiteY15" fmla="*/ 1444356 h 5146810"/>
                    <a:gd name="connsiteX16" fmla="*/ 798798 w 3380262"/>
                    <a:gd name="connsiteY16" fmla="*/ 1444356 h 5146810"/>
                    <a:gd name="connsiteX17" fmla="*/ 12 w 3380262"/>
                    <a:gd name="connsiteY17" fmla="*/ 960880 h 5146810"/>
                    <a:gd name="connsiteX18" fmla="*/ 819819 w 3380262"/>
                    <a:gd name="connsiteY18" fmla="*/ 1213128 h 5146810"/>
                    <a:gd name="connsiteX19" fmla="*/ 451956 w 3380262"/>
                    <a:gd name="connsiteY19" fmla="*/ 666590 h 5146810"/>
                    <a:gd name="connsiteX20" fmla="*/ 1040536 w 3380262"/>
                    <a:gd name="connsiteY20" fmla="*/ 1118535 h 5146810"/>
                    <a:gd name="connsiteX21" fmla="*/ 683184 w 3380262"/>
                    <a:gd name="connsiteY21" fmla="*/ 183115 h 5146810"/>
                    <a:gd name="connsiteX22" fmla="*/ 1009005 w 3380262"/>
                    <a:gd name="connsiteY22" fmla="*/ 666590 h 5146810"/>
                    <a:gd name="connsiteX23" fmla="*/ 1198191 w 3380262"/>
                    <a:gd name="connsiteY23" fmla="*/ 4439 h 5146810"/>
                    <a:gd name="connsiteX24" fmla="*/ 1387377 w 3380262"/>
                    <a:gd name="connsiteY24" fmla="*/ 393321 h 5146810"/>
                    <a:gd name="connsiteX0" fmla="*/ 1387377 w 3380262"/>
                    <a:gd name="connsiteY0" fmla="*/ 393321 h 5146810"/>
                    <a:gd name="connsiteX1" fmla="*/ 1114108 w 3380262"/>
                    <a:gd name="connsiteY1" fmla="*/ 992411 h 5146810"/>
                    <a:gd name="connsiteX2" fmla="*/ 2448921 w 3380262"/>
                    <a:gd name="connsiteY2" fmla="*/ 1065984 h 5146810"/>
                    <a:gd name="connsiteX3" fmla="*/ 3226688 w 3380262"/>
                    <a:gd name="connsiteY3" fmla="*/ 2726618 h 5146810"/>
                    <a:gd name="connsiteX4" fmla="*/ 3373832 w 3380262"/>
                    <a:gd name="connsiteY4" fmla="*/ 4923281 h 5146810"/>
                    <a:gd name="connsiteX5" fmla="*/ 3342301 w 3380262"/>
                    <a:gd name="connsiteY5" fmla="*/ 5038894 h 5146810"/>
                    <a:gd name="connsiteX6" fmla="*/ 3237198 w 3380262"/>
                    <a:gd name="connsiteY6" fmla="*/ 4618480 h 5146810"/>
                    <a:gd name="connsiteX7" fmla="*/ 2354329 w 3380262"/>
                    <a:gd name="connsiteY7" fmla="*/ 2022426 h 5146810"/>
                    <a:gd name="connsiteX8" fmla="*/ 1303294 w 3380262"/>
                    <a:gd name="connsiteY8" fmla="*/ 1633542 h 5146810"/>
                    <a:gd name="connsiteX9" fmla="*/ 1271763 w 3380262"/>
                    <a:gd name="connsiteY9" fmla="*/ 2148549 h 5146810"/>
                    <a:gd name="connsiteX10" fmla="*/ 1009005 w 3380262"/>
                    <a:gd name="connsiteY10" fmla="*/ 1759666 h 5146810"/>
                    <a:gd name="connsiteX11" fmla="*/ 893391 w 3380262"/>
                    <a:gd name="connsiteY11" fmla="*/ 2484880 h 5146810"/>
                    <a:gd name="connsiteX12" fmla="*/ 746246 w 3380262"/>
                    <a:gd name="connsiteY12" fmla="*/ 1843749 h 5146810"/>
                    <a:gd name="connsiteX13" fmla="*/ 525529 w 3380262"/>
                    <a:gd name="connsiteY13" fmla="*/ 2453349 h 5146810"/>
                    <a:gd name="connsiteX14" fmla="*/ 578081 w 3380262"/>
                    <a:gd name="connsiteY14" fmla="*/ 1675584 h 5146810"/>
                    <a:gd name="connsiteX15" fmla="*/ 493998 w 3380262"/>
                    <a:gd name="connsiteY15" fmla="*/ 1444356 h 5146810"/>
                    <a:gd name="connsiteX16" fmla="*/ 798798 w 3380262"/>
                    <a:gd name="connsiteY16" fmla="*/ 1444356 h 5146810"/>
                    <a:gd name="connsiteX17" fmla="*/ 12 w 3380262"/>
                    <a:gd name="connsiteY17" fmla="*/ 960880 h 5146810"/>
                    <a:gd name="connsiteX18" fmla="*/ 819819 w 3380262"/>
                    <a:gd name="connsiteY18" fmla="*/ 1213128 h 5146810"/>
                    <a:gd name="connsiteX19" fmla="*/ 451956 w 3380262"/>
                    <a:gd name="connsiteY19" fmla="*/ 666590 h 5146810"/>
                    <a:gd name="connsiteX20" fmla="*/ 1040536 w 3380262"/>
                    <a:gd name="connsiteY20" fmla="*/ 1118535 h 5146810"/>
                    <a:gd name="connsiteX21" fmla="*/ 683184 w 3380262"/>
                    <a:gd name="connsiteY21" fmla="*/ 183115 h 5146810"/>
                    <a:gd name="connsiteX22" fmla="*/ 1009005 w 3380262"/>
                    <a:gd name="connsiteY22" fmla="*/ 666590 h 5146810"/>
                    <a:gd name="connsiteX23" fmla="*/ 1198191 w 3380262"/>
                    <a:gd name="connsiteY23" fmla="*/ 4439 h 5146810"/>
                    <a:gd name="connsiteX24" fmla="*/ 1387377 w 3380262"/>
                    <a:gd name="connsiteY24" fmla="*/ 393321 h 5146810"/>
                    <a:gd name="connsiteX0" fmla="*/ 1387377 w 3388448"/>
                    <a:gd name="connsiteY0" fmla="*/ 393321 h 5146810"/>
                    <a:gd name="connsiteX1" fmla="*/ 1114108 w 3388448"/>
                    <a:gd name="connsiteY1" fmla="*/ 992411 h 5146810"/>
                    <a:gd name="connsiteX2" fmla="*/ 2448921 w 3388448"/>
                    <a:gd name="connsiteY2" fmla="*/ 1065984 h 5146810"/>
                    <a:gd name="connsiteX3" fmla="*/ 3111075 w 3388448"/>
                    <a:gd name="connsiteY3" fmla="*/ 2726618 h 5146810"/>
                    <a:gd name="connsiteX4" fmla="*/ 3373832 w 3388448"/>
                    <a:gd name="connsiteY4" fmla="*/ 4923281 h 5146810"/>
                    <a:gd name="connsiteX5" fmla="*/ 3342301 w 3388448"/>
                    <a:gd name="connsiteY5" fmla="*/ 5038894 h 5146810"/>
                    <a:gd name="connsiteX6" fmla="*/ 3237198 w 3388448"/>
                    <a:gd name="connsiteY6" fmla="*/ 4618480 h 5146810"/>
                    <a:gd name="connsiteX7" fmla="*/ 2354329 w 3388448"/>
                    <a:gd name="connsiteY7" fmla="*/ 2022426 h 5146810"/>
                    <a:gd name="connsiteX8" fmla="*/ 1303294 w 3388448"/>
                    <a:gd name="connsiteY8" fmla="*/ 1633542 h 5146810"/>
                    <a:gd name="connsiteX9" fmla="*/ 1271763 w 3388448"/>
                    <a:gd name="connsiteY9" fmla="*/ 2148549 h 5146810"/>
                    <a:gd name="connsiteX10" fmla="*/ 1009005 w 3388448"/>
                    <a:gd name="connsiteY10" fmla="*/ 1759666 h 5146810"/>
                    <a:gd name="connsiteX11" fmla="*/ 893391 w 3388448"/>
                    <a:gd name="connsiteY11" fmla="*/ 2484880 h 5146810"/>
                    <a:gd name="connsiteX12" fmla="*/ 746246 w 3388448"/>
                    <a:gd name="connsiteY12" fmla="*/ 1843749 h 5146810"/>
                    <a:gd name="connsiteX13" fmla="*/ 525529 w 3388448"/>
                    <a:gd name="connsiteY13" fmla="*/ 2453349 h 5146810"/>
                    <a:gd name="connsiteX14" fmla="*/ 578081 w 3388448"/>
                    <a:gd name="connsiteY14" fmla="*/ 1675584 h 5146810"/>
                    <a:gd name="connsiteX15" fmla="*/ 493998 w 3388448"/>
                    <a:gd name="connsiteY15" fmla="*/ 1444356 h 5146810"/>
                    <a:gd name="connsiteX16" fmla="*/ 798798 w 3388448"/>
                    <a:gd name="connsiteY16" fmla="*/ 1444356 h 5146810"/>
                    <a:gd name="connsiteX17" fmla="*/ 12 w 3388448"/>
                    <a:gd name="connsiteY17" fmla="*/ 960880 h 5146810"/>
                    <a:gd name="connsiteX18" fmla="*/ 819819 w 3388448"/>
                    <a:gd name="connsiteY18" fmla="*/ 1213128 h 5146810"/>
                    <a:gd name="connsiteX19" fmla="*/ 451956 w 3388448"/>
                    <a:gd name="connsiteY19" fmla="*/ 666590 h 5146810"/>
                    <a:gd name="connsiteX20" fmla="*/ 1040536 w 3388448"/>
                    <a:gd name="connsiteY20" fmla="*/ 1118535 h 5146810"/>
                    <a:gd name="connsiteX21" fmla="*/ 683184 w 3388448"/>
                    <a:gd name="connsiteY21" fmla="*/ 183115 h 5146810"/>
                    <a:gd name="connsiteX22" fmla="*/ 1009005 w 3388448"/>
                    <a:gd name="connsiteY22" fmla="*/ 666590 h 5146810"/>
                    <a:gd name="connsiteX23" fmla="*/ 1198191 w 3388448"/>
                    <a:gd name="connsiteY23" fmla="*/ 4439 h 5146810"/>
                    <a:gd name="connsiteX24" fmla="*/ 1387377 w 3388448"/>
                    <a:gd name="connsiteY24" fmla="*/ 393321 h 5146810"/>
                    <a:gd name="connsiteX0" fmla="*/ 1387378 w 3388449"/>
                    <a:gd name="connsiteY0" fmla="*/ 393321 h 5146810"/>
                    <a:gd name="connsiteX1" fmla="*/ 1114109 w 3388449"/>
                    <a:gd name="connsiteY1" fmla="*/ 992411 h 5146810"/>
                    <a:gd name="connsiteX2" fmla="*/ 2448922 w 3388449"/>
                    <a:gd name="connsiteY2" fmla="*/ 1065984 h 5146810"/>
                    <a:gd name="connsiteX3" fmla="*/ 3111076 w 3388449"/>
                    <a:gd name="connsiteY3" fmla="*/ 2726618 h 5146810"/>
                    <a:gd name="connsiteX4" fmla="*/ 3373833 w 3388449"/>
                    <a:gd name="connsiteY4" fmla="*/ 4923281 h 5146810"/>
                    <a:gd name="connsiteX5" fmla="*/ 3342302 w 3388449"/>
                    <a:gd name="connsiteY5" fmla="*/ 5038894 h 5146810"/>
                    <a:gd name="connsiteX6" fmla="*/ 3237199 w 3388449"/>
                    <a:gd name="connsiteY6" fmla="*/ 4618480 h 5146810"/>
                    <a:gd name="connsiteX7" fmla="*/ 2354330 w 3388449"/>
                    <a:gd name="connsiteY7" fmla="*/ 2022426 h 5146810"/>
                    <a:gd name="connsiteX8" fmla="*/ 1303295 w 3388449"/>
                    <a:gd name="connsiteY8" fmla="*/ 1633542 h 5146810"/>
                    <a:gd name="connsiteX9" fmla="*/ 1271764 w 3388449"/>
                    <a:gd name="connsiteY9" fmla="*/ 2148549 h 5146810"/>
                    <a:gd name="connsiteX10" fmla="*/ 1009006 w 3388449"/>
                    <a:gd name="connsiteY10" fmla="*/ 1759666 h 5146810"/>
                    <a:gd name="connsiteX11" fmla="*/ 893392 w 3388449"/>
                    <a:gd name="connsiteY11" fmla="*/ 2484880 h 5146810"/>
                    <a:gd name="connsiteX12" fmla="*/ 746247 w 3388449"/>
                    <a:gd name="connsiteY12" fmla="*/ 1843749 h 5146810"/>
                    <a:gd name="connsiteX13" fmla="*/ 525530 w 3388449"/>
                    <a:gd name="connsiteY13" fmla="*/ 2453349 h 5146810"/>
                    <a:gd name="connsiteX14" fmla="*/ 578082 w 3388449"/>
                    <a:gd name="connsiteY14" fmla="*/ 1675584 h 5146810"/>
                    <a:gd name="connsiteX15" fmla="*/ 609613 w 3388449"/>
                    <a:gd name="connsiteY15" fmla="*/ 1665073 h 5146810"/>
                    <a:gd name="connsiteX16" fmla="*/ 798799 w 3388449"/>
                    <a:gd name="connsiteY16" fmla="*/ 1444356 h 5146810"/>
                    <a:gd name="connsiteX17" fmla="*/ 13 w 3388449"/>
                    <a:gd name="connsiteY17" fmla="*/ 960880 h 5146810"/>
                    <a:gd name="connsiteX18" fmla="*/ 819820 w 3388449"/>
                    <a:gd name="connsiteY18" fmla="*/ 1213128 h 5146810"/>
                    <a:gd name="connsiteX19" fmla="*/ 451957 w 3388449"/>
                    <a:gd name="connsiteY19" fmla="*/ 666590 h 5146810"/>
                    <a:gd name="connsiteX20" fmla="*/ 1040537 w 3388449"/>
                    <a:gd name="connsiteY20" fmla="*/ 1118535 h 5146810"/>
                    <a:gd name="connsiteX21" fmla="*/ 683185 w 3388449"/>
                    <a:gd name="connsiteY21" fmla="*/ 183115 h 5146810"/>
                    <a:gd name="connsiteX22" fmla="*/ 1009006 w 3388449"/>
                    <a:gd name="connsiteY22" fmla="*/ 666590 h 5146810"/>
                    <a:gd name="connsiteX23" fmla="*/ 1198192 w 3388449"/>
                    <a:gd name="connsiteY23" fmla="*/ 4439 h 5146810"/>
                    <a:gd name="connsiteX24" fmla="*/ 1387378 w 3388449"/>
                    <a:gd name="connsiteY24" fmla="*/ 393321 h 5146810"/>
                    <a:gd name="connsiteX0" fmla="*/ 1390622 w 3391693"/>
                    <a:gd name="connsiteY0" fmla="*/ 393321 h 5146810"/>
                    <a:gd name="connsiteX1" fmla="*/ 1117353 w 3391693"/>
                    <a:gd name="connsiteY1" fmla="*/ 992411 h 5146810"/>
                    <a:gd name="connsiteX2" fmla="*/ 2452166 w 3391693"/>
                    <a:gd name="connsiteY2" fmla="*/ 1065984 h 5146810"/>
                    <a:gd name="connsiteX3" fmla="*/ 3114320 w 3391693"/>
                    <a:gd name="connsiteY3" fmla="*/ 2726618 h 5146810"/>
                    <a:gd name="connsiteX4" fmla="*/ 3377077 w 3391693"/>
                    <a:gd name="connsiteY4" fmla="*/ 4923281 h 5146810"/>
                    <a:gd name="connsiteX5" fmla="*/ 3345546 w 3391693"/>
                    <a:gd name="connsiteY5" fmla="*/ 5038894 h 5146810"/>
                    <a:gd name="connsiteX6" fmla="*/ 3240443 w 3391693"/>
                    <a:gd name="connsiteY6" fmla="*/ 4618480 h 5146810"/>
                    <a:gd name="connsiteX7" fmla="*/ 2357574 w 3391693"/>
                    <a:gd name="connsiteY7" fmla="*/ 2022426 h 5146810"/>
                    <a:gd name="connsiteX8" fmla="*/ 1306539 w 3391693"/>
                    <a:gd name="connsiteY8" fmla="*/ 1633542 h 5146810"/>
                    <a:gd name="connsiteX9" fmla="*/ 1275008 w 3391693"/>
                    <a:gd name="connsiteY9" fmla="*/ 2148549 h 5146810"/>
                    <a:gd name="connsiteX10" fmla="*/ 1012250 w 3391693"/>
                    <a:gd name="connsiteY10" fmla="*/ 1759666 h 5146810"/>
                    <a:gd name="connsiteX11" fmla="*/ 896636 w 3391693"/>
                    <a:gd name="connsiteY11" fmla="*/ 2484880 h 5146810"/>
                    <a:gd name="connsiteX12" fmla="*/ 749491 w 3391693"/>
                    <a:gd name="connsiteY12" fmla="*/ 1843749 h 5146810"/>
                    <a:gd name="connsiteX13" fmla="*/ 528774 w 3391693"/>
                    <a:gd name="connsiteY13" fmla="*/ 2453349 h 5146810"/>
                    <a:gd name="connsiteX14" fmla="*/ 581326 w 3391693"/>
                    <a:gd name="connsiteY14" fmla="*/ 1675584 h 5146810"/>
                    <a:gd name="connsiteX15" fmla="*/ 612857 w 3391693"/>
                    <a:gd name="connsiteY15" fmla="*/ 1665073 h 5146810"/>
                    <a:gd name="connsiteX16" fmla="*/ 539285 w 3391693"/>
                    <a:gd name="connsiteY16" fmla="*/ 1433846 h 5146810"/>
                    <a:gd name="connsiteX17" fmla="*/ 3257 w 3391693"/>
                    <a:gd name="connsiteY17" fmla="*/ 960880 h 5146810"/>
                    <a:gd name="connsiteX18" fmla="*/ 823064 w 3391693"/>
                    <a:gd name="connsiteY18" fmla="*/ 1213128 h 5146810"/>
                    <a:gd name="connsiteX19" fmla="*/ 455201 w 3391693"/>
                    <a:gd name="connsiteY19" fmla="*/ 666590 h 5146810"/>
                    <a:gd name="connsiteX20" fmla="*/ 1043781 w 3391693"/>
                    <a:gd name="connsiteY20" fmla="*/ 1118535 h 5146810"/>
                    <a:gd name="connsiteX21" fmla="*/ 686429 w 3391693"/>
                    <a:gd name="connsiteY21" fmla="*/ 183115 h 5146810"/>
                    <a:gd name="connsiteX22" fmla="*/ 1012250 w 3391693"/>
                    <a:gd name="connsiteY22" fmla="*/ 666590 h 5146810"/>
                    <a:gd name="connsiteX23" fmla="*/ 1201436 w 3391693"/>
                    <a:gd name="connsiteY23" fmla="*/ 4439 h 5146810"/>
                    <a:gd name="connsiteX24" fmla="*/ 1390622 w 3391693"/>
                    <a:gd name="connsiteY24" fmla="*/ 393321 h 5146810"/>
                    <a:gd name="connsiteX0" fmla="*/ 1348581 w 3391693"/>
                    <a:gd name="connsiteY0" fmla="*/ 404002 h 5146980"/>
                    <a:gd name="connsiteX1" fmla="*/ 1117353 w 3391693"/>
                    <a:gd name="connsiteY1" fmla="*/ 992581 h 5146980"/>
                    <a:gd name="connsiteX2" fmla="*/ 2452166 w 3391693"/>
                    <a:gd name="connsiteY2" fmla="*/ 1066154 h 5146980"/>
                    <a:gd name="connsiteX3" fmla="*/ 3114320 w 3391693"/>
                    <a:gd name="connsiteY3" fmla="*/ 2726788 h 5146980"/>
                    <a:gd name="connsiteX4" fmla="*/ 3377077 w 3391693"/>
                    <a:gd name="connsiteY4" fmla="*/ 4923451 h 5146980"/>
                    <a:gd name="connsiteX5" fmla="*/ 3345546 w 3391693"/>
                    <a:gd name="connsiteY5" fmla="*/ 5039064 h 5146980"/>
                    <a:gd name="connsiteX6" fmla="*/ 3240443 w 3391693"/>
                    <a:gd name="connsiteY6" fmla="*/ 4618650 h 5146980"/>
                    <a:gd name="connsiteX7" fmla="*/ 2357574 w 3391693"/>
                    <a:gd name="connsiteY7" fmla="*/ 2022596 h 5146980"/>
                    <a:gd name="connsiteX8" fmla="*/ 1306539 w 3391693"/>
                    <a:gd name="connsiteY8" fmla="*/ 1633712 h 5146980"/>
                    <a:gd name="connsiteX9" fmla="*/ 1275008 w 3391693"/>
                    <a:gd name="connsiteY9" fmla="*/ 2148719 h 5146980"/>
                    <a:gd name="connsiteX10" fmla="*/ 1012250 w 3391693"/>
                    <a:gd name="connsiteY10" fmla="*/ 1759836 h 5146980"/>
                    <a:gd name="connsiteX11" fmla="*/ 896636 w 3391693"/>
                    <a:gd name="connsiteY11" fmla="*/ 2485050 h 5146980"/>
                    <a:gd name="connsiteX12" fmla="*/ 749491 w 3391693"/>
                    <a:gd name="connsiteY12" fmla="*/ 1843919 h 5146980"/>
                    <a:gd name="connsiteX13" fmla="*/ 528774 w 3391693"/>
                    <a:gd name="connsiteY13" fmla="*/ 2453519 h 5146980"/>
                    <a:gd name="connsiteX14" fmla="*/ 581326 w 3391693"/>
                    <a:gd name="connsiteY14" fmla="*/ 1675754 h 5146980"/>
                    <a:gd name="connsiteX15" fmla="*/ 612857 w 3391693"/>
                    <a:gd name="connsiteY15" fmla="*/ 1665243 h 5146980"/>
                    <a:gd name="connsiteX16" fmla="*/ 539285 w 3391693"/>
                    <a:gd name="connsiteY16" fmla="*/ 1434016 h 5146980"/>
                    <a:gd name="connsiteX17" fmla="*/ 3257 w 3391693"/>
                    <a:gd name="connsiteY17" fmla="*/ 961050 h 5146980"/>
                    <a:gd name="connsiteX18" fmla="*/ 823064 w 3391693"/>
                    <a:gd name="connsiteY18" fmla="*/ 1213298 h 5146980"/>
                    <a:gd name="connsiteX19" fmla="*/ 455201 w 3391693"/>
                    <a:gd name="connsiteY19" fmla="*/ 666760 h 5146980"/>
                    <a:gd name="connsiteX20" fmla="*/ 1043781 w 3391693"/>
                    <a:gd name="connsiteY20" fmla="*/ 1118705 h 5146980"/>
                    <a:gd name="connsiteX21" fmla="*/ 686429 w 3391693"/>
                    <a:gd name="connsiteY21" fmla="*/ 183285 h 5146980"/>
                    <a:gd name="connsiteX22" fmla="*/ 1012250 w 3391693"/>
                    <a:gd name="connsiteY22" fmla="*/ 666760 h 5146980"/>
                    <a:gd name="connsiteX23" fmla="*/ 1201436 w 3391693"/>
                    <a:gd name="connsiteY23" fmla="*/ 4609 h 5146980"/>
                    <a:gd name="connsiteX24" fmla="*/ 1348581 w 3391693"/>
                    <a:gd name="connsiteY24" fmla="*/ 404002 h 5146980"/>
                    <a:gd name="connsiteX0" fmla="*/ 1348581 w 3391693"/>
                    <a:gd name="connsiteY0" fmla="*/ 399623 h 5142601"/>
                    <a:gd name="connsiteX1" fmla="*/ 1117353 w 3391693"/>
                    <a:gd name="connsiteY1" fmla="*/ 988202 h 5142601"/>
                    <a:gd name="connsiteX2" fmla="*/ 2452166 w 3391693"/>
                    <a:gd name="connsiteY2" fmla="*/ 1061775 h 5142601"/>
                    <a:gd name="connsiteX3" fmla="*/ 3114320 w 3391693"/>
                    <a:gd name="connsiteY3" fmla="*/ 2722409 h 5142601"/>
                    <a:gd name="connsiteX4" fmla="*/ 3377077 w 3391693"/>
                    <a:gd name="connsiteY4" fmla="*/ 4919072 h 5142601"/>
                    <a:gd name="connsiteX5" fmla="*/ 3345546 w 3391693"/>
                    <a:gd name="connsiteY5" fmla="*/ 5034685 h 5142601"/>
                    <a:gd name="connsiteX6" fmla="*/ 3240443 w 3391693"/>
                    <a:gd name="connsiteY6" fmla="*/ 4614271 h 5142601"/>
                    <a:gd name="connsiteX7" fmla="*/ 2357574 w 3391693"/>
                    <a:gd name="connsiteY7" fmla="*/ 2018217 h 5142601"/>
                    <a:gd name="connsiteX8" fmla="*/ 1306539 w 3391693"/>
                    <a:gd name="connsiteY8" fmla="*/ 1629333 h 5142601"/>
                    <a:gd name="connsiteX9" fmla="*/ 1275008 w 3391693"/>
                    <a:gd name="connsiteY9" fmla="*/ 2144340 h 5142601"/>
                    <a:gd name="connsiteX10" fmla="*/ 1012250 w 3391693"/>
                    <a:gd name="connsiteY10" fmla="*/ 1755457 h 5142601"/>
                    <a:gd name="connsiteX11" fmla="*/ 896636 w 3391693"/>
                    <a:gd name="connsiteY11" fmla="*/ 2480671 h 5142601"/>
                    <a:gd name="connsiteX12" fmla="*/ 749491 w 3391693"/>
                    <a:gd name="connsiteY12" fmla="*/ 1839540 h 5142601"/>
                    <a:gd name="connsiteX13" fmla="*/ 528774 w 3391693"/>
                    <a:gd name="connsiteY13" fmla="*/ 2449140 h 5142601"/>
                    <a:gd name="connsiteX14" fmla="*/ 581326 w 3391693"/>
                    <a:gd name="connsiteY14" fmla="*/ 1671375 h 5142601"/>
                    <a:gd name="connsiteX15" fmla="*/ 612857 w 3391693"/>
                    <a:gd name="connsiteY15" fmla="*/ 1660864 h 5142601"/>
                    <a:gd name="connsiteX16" fmla="*/ 539285 w 3391693"/>
                    <a:gd name="connsiteY16" fmla="*/ 1429637 h 5142601"/>
                    <a:gd name="connsiteX17" fmla="*/ 3257 w 3391693"/>
                    <a:gd name="connsiteY17" fmla="*/ 956671 h 5142601"/>
                    <a:gd name="connsiteX18" fmla="*/ 823064 w 3391693"/>
                    <a:gd name="connsiteY18" fmla="*/ 1208919 h 5142601"/>
                    <a:gd name="connsiteX19" fmla="*/ 455201 w 3391693"/>
                    <a:gd name="connsiteY19" fmla="*/ 662381 h 5142601"/>
                    <a:gd name="connsiteX20" fmla="*/ 1043781 w 3391693"/>
                    <a:gd name="connsiteY20" fmla="*/ 1114326 h 5142601"/>
                    <a:gd name="connsiteX21" fmla="*/ 686429 w 3391693"/>
                    <a:gd name="connsiteY21" fmla="*/ 178906 h 5142601"/>
                    <a:gd name="connsiteX22" fmla="*/ 1043781 w 3391693"/>
                    <a:gd name="connsiteY22" fmla="*/ 452174 h 5142601"/>
                    <a:gd name="connsiteX23" fmla="*/ 1201436 w 3391693"/>
                    <a:gd name="connsiteY23" fmla="*/ 230 h 5142601"/>
                    <a:gd name="connsiteX24" fmla="*/ 1348581 w 3391693"/>
                    <a:gd name="connsiteY24" fmla="*/ 399623 h 5142601"/>
                    <a:gd name="connsiteX0" fmla="*/ 1348581 w 3391693"/>
                    <a:gd name="connsiteY0" fmla="*/ 399623 h 5142601"/>
                    <a:gd name="connsiteX1" fmla="*/ 1117353 w 3391693"/>
                    <a:gd name="connsiteY1" fmla="*/ 988202 h 5142601"/>
                    <a:gd name="connsiteX2" fmla="*/ 2452166 w 3391693"/>
                    <a:gd name="connsiteY2" fmla="*/ 1061775 h 5142601"/>
                    <a:gd name="connsiteX3" fmla="*/ 3114320 w 3391693"/>
                    <a:gd name="connsiteY3" fmla="*/ 2722409 h 5142601"/>
                    <a:gd name="connsiteX4" fmla="*/ 3377077 w 3391693"/>
                    <a:gd name="connsiteY4" fmla="*/ 4919072 h 5142601"/>
                    <a:gd name="connsiteX5" fmla="*/ 3345546 w 3391693"/>
                    <a:gd name="connsiteY5" fmla="*/ 5034685 h 5142601"/>
                    <a:gd name="connsiteX6" fmla="*/ 3240443 w 3391693"/>
                    <a:gd name="connsiteY6" fmla="*/ 4614271 h 5142601"/>
                    <a:gd name="connsiteX7" fmla="*/ 2357574 w 3391693"/>
                    <a:gd name="connsiteY7" fmla="*/ 2018217 h 5142601"/>
                    <a:gd name="connsiteX8" fmla="*/ 1306539 w 3391693"/>
                    <a:gd name="connsiteY8" fmla="*/ 1629333 h 5142601"/>
                    <a:gd name="connsiteX9" fmla="*/ 1275008 w 3391693"/>
                    <a:gd name="connsiteY9" fmla="*/ 2144340 h 5142601"/>
                    <a:gd name="connsiteX10" fmla="*/ 1012250 w 3391693"/>
                    <a:gd name="connsiteY10" fmla="*/ 1755457 h 5142601"/>
                    <a:gd name="connsiteX11" fmla="*/ 896636 w 3391693"/>
                    <a:gd name="connsiteY11" fmla="*/ 2480671 h 5142601"/>
                    <a:gd name="connsiteX12" fmla="*/ 749491 w 3391693"/>
                    <a:gd name="connsiteY12" fmla="*/ 1839540 h 5142601"/>
                    <a:gd name="connsiteX13" fmla="*/ 528774 w 3391693"/>
                    <a:gd name="connsiteY13" fmla="*/ 2449140 h 5142601"/>
                    <a:gd name="connsiteX14" fmla="*/ 581326 w 3391693"/>
                    <a:gd name="connsiteY14" fmla="*/ 1671375 h 5142601"/>
                    <a:gd name="connsiteX15" fmla="*/ 612857 w 3391693"/>
                    <a:gd name="connsiteY15" fmla="*/ 1660864 h 5142601"/>
                    <a:gd name="connsiteX16" fmla="*/ 539285 w 3391693"/>
                    <a:gd name="connsiteY16" fmla="*/ 1429637 h 5142601"/>
                    <a:gd name="connsiteX17" fmla="*/ 3257 w 3391693"/>
                    <a:gd name="connsiteY17" fmla="*/ 956671 h 5142601"/>
                    <a:gd name="connsiteX18" fmla="*/ 823064 w 3391693"/>
                    <a:gd name="connsiteY18" fmla="*/ 1208919 h 5142601"/>
                    <a:gd name="connsiteX19" fmla="*/ 455201 w 3391693"/>
                    <a:gd name="connsiteY19" fmla="*/ 662381 h 5142601"/>
                    <a:gd name="connsiteX20" fmla="*/ 907147 w 3391693"/>
                    <a:gd name="connsiteY20" fmla="*/ 851567 h 5142601"/>
                    <a:gd name="connsiteX21" fmla="*/ 686429 w 3391693"/>
                    <a:gd name="connsiteY21" fmla="*/ 178906 h 5142601"/>
                    <a:gd name="connsiteX22" fmla="*/ 1043781 w 3391693"/>
                    <a:gd name="connsiteY22" fmla="*/ 452174 h 5142601"/>
                    <a:gd name="connsiteX23" fmla="*/ 1201436 w 3391693"/>
                    <a:gd name="connsiteY23" fmla="*/ 230 h 5142601"/>
                    <a:gd name="connsiteX24" fmla="*/ 1348581 w 3391693"/>
                    <a:gd name="connsiteY24" fmla="*/ 399623 h 5142601"/>
                    <a:gd name="connsiteX0" fmla="*/ 1348427 w 3391539"/>
                    <a:gd name="connsiteY0" fmla="*/ 399623 h 5142601"/>
                    <a:gd name="connsiteX1" fmla="*/ 1117199 w 3391539"/>
                    <a:gd name="connsiteY1" fmla="*/ 988202 h 5142601"/>
                    <a:gd name="connsiteX2" fmla="*/ 2452012 w 3391539"/>
                    <a:gd name="connsiteY2" fmla="*/ 1061775 h 5142601"/>
                    <a:gd name="connsiteX3" fmla="*/ 3114166 w 3391539"/>
                    <a:gd name="connsiteY3" fmla="*/ 2722409 h 5142601"/>
                    <a:gd name="connsiteX4" fmla="*/ 3376923 w 3391539"/>
                    <a:gd name="connsiteY4" fmla="*/ 4919072 h 5142601"/>
                    <a:gd name="connsiteX5" fmla="*/ 3345392 w 3391539"/>
                    <a:gd name="connsiteY5" fmla="*/ 5034685 h 5142601"/>
                    <a:gd name="connsiteX6" fmla="*/ 3240289 w 3391539"/>
                    <a:gd name="connsiteY6" fmla="*/ 4614271 h 5142601"/>
                    <a:gd name="connsiteX7" fmla="*/ 2357420 w 3391539"/>
                    <a:gd name="connsiteY7" fmla="*/ 2018217 h 5142601"/>
                    <a:gd name="connsiteX8" fmla="*/ 1306385 w 3391539"/>
                    <a:gd name="connsiteY8" fmla="*/ 1629333 h 5142601"/>
                    <a:gd name="connsiteX9" fmla="*/ 1274854 w 3391539"/>
                    <a:gd name="connsiteY9" fmla="*/ 2144340 h 5142601"/>
                    <a:gd name="connsiteX10" fmla="*/ 1012096 w 3391539"/>
                    <a:gd name="connsiteY10" fmla="*/ 1755457 h 5142601"/>
                    <a:gd name="connsiteX11" fmla="*/ 896482 w 3391539"/>
                    <a:gd name="connsiteY11" fmla="*/ 2480671 h 5142601"/>
                    <a:gd name="connsiteX12" fmla="*/ 749337 w 3391539"/>
                    <a:gd name="connsiteY12" fmla="*/ 1839540 h 5142601"/>
                    <a:gd name="connsiteX13" fmla="*/ 528620 w 3391539"/>
                    <a:gd name="connsiteY13" fmla="*/ 2449140 h 5142601"/>
                    <a:gd name="connsiteX14" fmla="*/ 581172 w 3391539"/>
                    <a:gd name="connsiteY14" fmla="*/ 1671375 h 5142601"/>
                    <a:gd name="connsiteX15" fmla="*/ 455048 w 3391539"/>
                    <a:gd name="connsiteY15" fmla="*/ 1702906 h 5142601"/>
                    <a:gd name="connsiteX16" fmla="*/ 539131 w 3391539"/>
                    <a:gd name="connsiteY16" fmla="*/ 1429637 h 5142601"/>
                    <a:gd name="connsiteX17" fmla="*/ 3103 w 3391539"/>
                    <a:gd name="connsiteY17" fmla="*/ 956671 h 5142601"/>
                    <a:gd name="connsiteX18" fmla="*/ 822910 w 3391539"/>
                    <a:gd name="connsiteY18" fmla="*/ 1208919 h 5142601"/>
                    <a:gd name="connsiteX19" fmla="*/ 455047 w 3391539"/>
                    <a:gd name="connsiteY19" fmla="*/ 662381 h 5142601"/>
                    <a:gd name="connsiteX20" fmla="*/ 906993 w 3391539"/>
                    <a:gd name="connsiteY20" fmla="*/ 851567 h 5142601"/>
                    <a:gd name="connsiteX21" fmla="*/ 686275 w 3391539"/>
                    <a:gd name="connsiteY21" fmla="*/ 178906 h 5142601"/>
                    <a:gd name="connsiteX22" fmla="*/ 1043627 w 3391539"/>
                    <a:gd name="connsiteY22" fmla="*/ 452174 h 5142601"/>
                    <a:gd name="connsiteX23" fmla="*/ 1201282 w 3391539"/>
                    <a:gd name="connsiteY23" fmla="*/ 230 h 5142601"/>
                    <a:gd name="connsiteX24" fmla="*/ 1348427 w 3391539"/>
                    <a:gd name="connsiteY24" fmla="*/ 399623 h 5142601"/>
                    <a:gd name="connsiteX0" fmla="*/ 1348427 w 3412053"/>
                    <a:gd name="connsiteY0" fmla="*/ 399623 h 5142601"/>
                    <a:gd name="connsiteX1" fmla="*/ 1117199 w 3412053"/>
                    <a:gd name="connsiteY1" fmla="*/ 988202 h 5142601"/>
                    <a:gd name="connsiteX2" fmla="*/ 2452012 w 3412053"/>
                    <a:gd name="connsiteY2" fmla="*/ 1061775 h 5142601"/>
                    <a:gd name="connsiteX3" fmla="*/ 3114166 w 3412053"/>
                    <a:gd name="connsiteY3" fmla="*/ 2722409 h 5142601"/>
                    <a:gd name="connsiteX4" fmla="*/ 3400362 w 3412053"/>
                    <a:gd name="connsiteY4" fmla="*/ 4919072 h 5142601"/>
                    <a:gd name="connsiteX5" fmla="*/ 3345392 w 3412053"/>
                    <a:gd name="connsiteY5" fmla="*/ 5034685 h 5142601"/>
                    <a:gd name="connsiteX6" fmla="*/ 3240289 w 3412053"/>
                    <a:gd name="connsiteY6" fmla="*/ 4614271 h 5142601"/>
                    <a:gd name="connsiteX7" fmla="*/ 2357420 w 3412053"/>
                    <a:gd name="connsiteY7" fmla="*/ 2018217 h 5142601"/>
                    <a:gd name="connsiteX8" fmla="*/ 1306385 w 3412053"/>
                    <a:gd name="connsiteY8" fmla="*/ 1629333 h 5142601"/>
                    <a:gd name="connsiteX9" fmla="*/ 1274854 w 3412053"/>
                    <a:gd name="connsiteY9" fmla="*/ 2144340 h 5142601"/>
                    <a:gd name="connsiteX10" fmla="*/ 1012096 w 3412053"/>
                    <a:gd name="connsiteY10" fmla="*/ 1755457 h 5142601"/>
                    <a:gd name="connsiteX11" fmla="*/ 896482 w 3412053"/>
                    <a:gd name="connsiteY11" fmla="*/ 2480671 h 5142601"/>
                    <a:gd name="connsiteX12" fmla="*/ 749337 w 3412053"/>
                    <a:gd name="connsiteY12" fmla="*/ 1839540 h 5142601"/>
                    <a:gd name="connsiteX13" fmla="*/ 528620 w 3412053"/>
                    <a:gd name="connsiteY13" fmla="*/ 2449140 h 5142601"/>
                    <a:gd name="connsiteX14" fmla="*/ 581172 w 3412053"/>
                    <a:gd name="connsiteY14" fmla="*/ 1671375 h 5142601"/>
                    <a:gd name="connsiteX15" fmla="*/ 455048 w 3412053"/>
                    <a:gd name="connsiteY15" fmla="*/ 1702906 h 5142601"/>
                    <a:gd name="connsiteX16" fmla="*/ 539131 w 3412053"/>
                    <a:gd name="connsiteY16" fmla="*/ 1429637 h 5142601"/>
                    <a:gd name="connsiteX17" fmla="*/ 3103 w 3412053"/>
                    <a:gd name="connsiteY17" fmla="*/ 956671 h 5142601"/>
                    <a:gd name="connsiteX18" fmla="*/ 822910 w 3412053"/>
                    <a:gd name="connsiteY18" fmla="*/ 1208919 h 5142601"/>
                    <a:gd name="connsiteX19" fmla="*/ 455047 w 3412053"/>
                    <a:gd name="connsiteY19" fmla="*/ 662381 h 5142601"/>
                    <a:gd name="connsiteX20" fmla="*/ 906993 w 3412053"/>
                    <a:gd name="connsiteY20" fmla="*/ 851567 h 5142601"/>
                    <a:gd name="connsiteX21" fmla="*/ 686275 w 3412053"/>
                    <a:gd name="connsiteY21" fmla="*/ 178906 h 5142601"/>
                    <a:gd name="connsiteX22" fmla="*/ 1043627 w 3412053"/>
                    <a:gd name="connsiteY22" fmla="*/ 452174 h 5142601"/>
                    <a:gd name="connsiteX23" fmla="*/ 1201282 w 3412053"/>
                    <a:gd name="connsiteY23" fmla="*/ 230 h 5142601"/>
                    <a:gd name="connsiteX24" fmla="*/ 1348427 w 3412053"/>
                    <a:gd name="connsiteY24" fmla="*/ 399623 h 5142601"/>
                    <a:gd name="connsiteX0" fmla="*/ 1348427 w 3448170"/>
                    <a:gd name="connsiteY0" fmla="*/ 399623 h 5142601"/>
                    <a:gd name="connsiteX1" fmla="*/ 1117199 w 3448170"/>
                    <a:gd name="connsiteY1" fmla="*/ 988202 h 5142601"/>
                    <a:gd name="connsiteX2" fmla="*/ 2452012 w 3448170"/>
                    <a:gd name="connsiteY2" fmla="*/ 1061775 h 5142601"/>
                    <a:gd name="connsiteX3" fmla="*/ 3114166 w 3448170"/>
                    <a:gd name="connsiteY3" fmla="*/ 2722409 h 5142601"/>
                    <a:gd name="connsiteX4" fmla="*/ 3439428 w 3448170"/>
                    <a:gd name="connsiteY4" fmla="*/ 4919072 h 5142601"/>
                    <a:gd name="connsiteX5" fmla="*/ 3345392 w 3448170"/>
                    <a:gd name="connsiteY5" fmla="*/ 5034685 h 5142601"/>
                    <a:gd name="connsiteX6" fmla="*/ 3240289 w 3448170"/>
                    <a:gd name="connsiteY6" fmla="*/ 4614271 h 5142601"/>
                    <a:gd name="connsiteX7" fmla="*/ 2357420 w 3448170"/>
                    <a:gd name="connsiteY7" fmla="*/ 2018217 h 5142601"/>
                    <a:gd name="connsiteX8" fmla="*/ 1306385 w 3448170"/>
                    <a:gd name="connsiteY8" fmla="*/ 1629333 h 5142601"/>
                    <a:gd name="connsiteX9" fmla="*/ 1274854 w 3448170"/>
                    <a:gd name="connsiteY9" fmla="*/ 2144340 h 5142601"/>
                    <a:gd name="connsiteX10" fmla="*/ 1012096 w 3448170"/>
                    <a:gd name="connsiteY10" fmla="*/ 1755457 h 5142601"/>
                    <a:gd name="connsiteX11" fmla="*/ 896482 w 3448170"/>
                    <a:gd name="connsiteY11" fmla="*/ 2480671 h 5142601"/>
                    <a:gd name="connsiteX12" fmla="*/ 749337 w 3448170"/>
                    <a:gd name="connsiteY12" fmla="*/ 1839540 h 5142601"/>
                    <a:gd name="connsiteX13" fmla="*/ 528620 w 3448170"/>
                    <a:gd name="connsiteY13" fmla="*/ 2449140 h 5142601"/>
                    <a:gd name="connsiteX14" fmla="*/ 581172 w 3448170"/>
                    <a:gd name="connsiteY14" fmla="*/ 1671375 h 5142601"/>
                    <a:gd name="connsiteX15" fmla="*/ 455048 w 3448170"/>
                    <a:gd name="connsiteY15" fmla="*/ 1702906 h 5142601"/>
                    <a:gd name="connsiteX16" fmla="*/ 539131 w 3448170"/>
                    <a:gd name="connsiteY16" fmla="*/ 1429637 h 5142601"/>
                    <a:gd name="connsiteX17" fmla="*/ 3103 w 3448170"/>
                    <a:gd name="connsiteY17" fmla="*/ 956671 h 5142601"/>
                    <a:gd name="connsiteX18" fmla="*/ 822910 w 3448170"/>
                    <a:gd name="connsiteY18" fmla="*/ 1208919 h 5142601"/>
                    <a:gd name="connsiteX19" fmla="*/ 455047 w 3448170"/>
                    <a:gd name="connsiteY19" fmla="*/ 662381 h 5142601"/>
                    <a:gd name="connsiteX20" fmla="*/ 906993 w 3448170"/>
                    <a:gd name="connsiteY20" fmla="*/ 851567 h 5142601"/>
                    <a:gd name="connsiteX21" fmla="*/ 686275 w 3448170"/>
                    <a:gd name="connsiteY21" fmla="*/ 178906 h 5142601"/>
                    <a:gd name="connsiteX22" fmla="*/ 1043627 w 3448170"/>
                    <a:gd name="connsiteY22" fmla="*/ 452174 h 5142601"/>
                    <a:gd name="connsiteX23" fmla="*/ 1201282 w 3448170"/>
                    <a:gd name="connsiteY23" fmla="*/ 230 h 5142601"/>
                    <a:gd name="connsiteX24" fmla="*/ 1348427 w 3448170"/>
                    <a:gd name="connsiteY24" fmla="*/ 399623 h 5142601"/>
                    <a:gd name="connsiteX0" fmla="*/ 1348427 w 3448338"/>
                    <a:gd name="connsiteY0" fmla="*/ 399623 h 5142601"/>
                    <a:gd name="connsiteX1" fmla="*/ 1117199 w 3448338"/>
                    <a:gd name="connsiteY1" fmla="*/ 988202 h 5142601"/>
                    <a:gd name="connsiteX2" fmla="*/ 2452012 w 3448338"/>
                    <a:gd name="connsiteY2" fmla="*/ 1061775 h 5142601"/>
                    <a:gd name="connsiteX3" fmla="*/ 3114166 w 3448338"/>
                    <a:gd name="connsiteY3" fmla="*/ 2722409 h 5142601"/>
                    <a:gd name="connsiteX4" fmla="*/ 3439428 w 3448338"/>
                    <a:gd name="connsiteY4" fmla="*/ 4919072 h 5142601"/>
                    <a:gd name="connsiteX5" fmla="*/ 3345392 w 3448338"/>
                    <a:gd name="connsiteY5" fmla="*/ 5034685 h 5142601"/>
                    <a:gd name="connsiteX6" fmla="*/ 3224663 w 3448338"/>
                    <a:gd name="connsiteY6" fmla="*/ 4614272 h 5142601"/>
                    <a:gd name="connsiteX7" fmla="*/ 2357420 w 3448338"/>
                    <a:gd name="connsiteY7" fmla="*/ 2018217 h 5142601"/>
                    <a:gd name="connsiteX8" fmla="*/ 1306385 w 3448338"/>
                    <a:gd name="connsiteY8" fmla="*/ 1629333 h 5142601"/>
                    <a:gd name="connsiteX9" fmla="*/ 1274854 w 3448338"/>
                    <a:gd name="connsiteY9" fmla="*/ 2144340 h 5142601"/>
                    <a:gd name="connsiteX10" fmla="*/ 1012096 w 3448338"/>
                    <a:gd name="connsiteY10" fmla="*/ 1755457 h 5142601"/>
                    <a:gd name="connsiteX11" fmla="*/ 896482 w 3448338"/>
                    <a:gd name="connsiteY11" fmla="*/ 2480671 h 5142601"/>
                    <a:gd name="connsiteX12" fmla="*/ 749337 w 3448338"/>
                    <a:gd name="connsiteY12" fmla="*/ 1839540 h 5142601"/>
                    <a:gd name="connsiteX13" fmla="*/ 528620 w 3448338"/>
                    <a:gd name="connsiteY13" fmla="*/ 2449140 h 5142601"/>
                    <a:gd name="connsiteX14" fmla="*/ 581172 w 3448338"/>
                    <a:gd name="connsiteY14" fmla="*/ 1671375 h 5142601"/>
                    <a:gd name="connsiteX15" fmla="*/ 455048 w 3448338"/>
                    <a:gd name="connsiteY15" fmla="*/ 1702906 h 5142601"/>
                    <a:gd name="connsiteX16" fmla="*/ 539131 w 3448338"/>
                    <a:gd name="connsiteY16" fmla="*/ 1429637 h 5142601"/>
                    <a:gd name="connsiteX17" fmla="*/ 3103 w 3448338"/>
                    <a:gd name="connsiteY17" fmla="*/ 956671 h 5142601"/>
                    <a:gd name="connsiteX18" fmla="*/ 822910 w 3448338"/>
                    <a:gd name="connsiteY18" fmla="*/ 1208919 h 5142601"/>
                    <a:gd name="connsiteX19" fmla="*/ 455047 w 3448338"/>
                    <a:gd name="connsiteY19" fmla="*/ 662381 h 5142601"/>
                    <a:gd name="connsiteX20" fmla="*/ 906993 w 3448338"/>
                    <a:gd name="connsiteY20" fmla="*/ 851567 h 5142601"/>
                    <a:gd name="connsiteX21" fmla="*/ 686275 w 3448338"/>
                    <a:gd name="connsiteY21" fmla="*/ 178906 h 5142601"/>
                    <a:gd name="connsiteX22" fmla="*/ 1043627 w 3448338"/>
                    <a:gd name="connsiteY22" fmla="*/ 452174 h 5142601"/>
                    <a:gd name="connsiteX23" fmla="*/ 1201282 w 3448338"/>
                    <a:gd name="connsiteY23" fmla="*/ 230 h 5142601"/>
                    <a:gd name="connsiteX24" fmla="*/ 1348427 w 3448338"/>
                    <a:gd name="connsiteY24" fmla="*/ 399623 h 5142601"/>
                    <a:gd name="connsiteX0" fmla="*/ 1348128 w 3448039"/>
                    <a:gd name="connsiteY0" fmla="*/ 399623 h 5142601"/>
                    <a:gd name="connsiteX1" fmla="*/ 1116900 w 3448039"/>
                    <a:gd name="connsiteY1" fmla="*/ 988202 h 5142601"/>
                    <a:gd name="connsiteX2" fmla="*/ 2451713 w 3448039"/>
                    <a:gd name="connsiteY2" fmla="*/ 1061775 h 5142601"/>
                    <a:gd name="connsiteX3" fmla="*/ 3113867 w 3448039"/>
                    <a:gd name="connsiteY3" fmla="*/ 2722409 h 5142601"/>
                    <a:gd name="connsiteX4" fmla="*/ 3439129 w 3448039"/>
                    <a:gd name="connsiteY4" fmla="*/ 4919072 h 5142601"/>
                    <a:gd name="connsiteX5" fmla="*/ 3345093 w 3448039"/>
                    <a:gd name="connsiteY5" fmla="*/ 5034685 h 5142601"/>
                    <a:gd name="connsiteX6" fmla="*/ 3224364 w 3448039"/>
                    <a:gd name="connsiteY6" fmla="*/ 4614272 h 5142601"/>
                    <a:gd name="connsiteX7" fmla="*/ 2357121 w 3448039"/>
                    <a:gd name="connsiteY7" fmla="*/ 2018217 h 5142601"/>
                    <a:gd name="connsiteX8" fmla="*/ 1306086 w 3448039"/>
                    <a:gd name="connsiteY8" fmla="*/ 1629333 h 5142601"/>
                    <a:gd name="connsiteX9" fmla="*/ 1274555 w 3448039"/>
                    <a:gd name="connsiteY9" fmla="*/ 2144340 h 5142601"/>
                    <a:gd name="connsiteX10" fmla="*/ 1011797 w 3448039"/>
                    <a:gd name="connsiteY10" fmla="*/ 1755457 h 5142601"/>
                    <a:gd name="connsiteX11" fmla="*/ 896183 w 3448039"/>
                    <a:gd name="connsiteY11" fmla="*/ 2480671 h 5142601"/>
                    <a:gd name="connsiteX12" fmla="*/ 749038 w 3448039"/>
                    <a:gd name="connsiteY12" fmla="*/ 1839540 h 5142601"/>
                    <a:gd name="connsiteX13" fmla="*/ 528321 w 3448039"/>
                    <a:gd name="connsiteY13" fmla="*/ 2449140 h 5142601"/>
                    <a:gd name="connsiteX14" fmla="*/ 580873 w 3448039"/>
                    <a:gd name="connsiteY14" fmla="*/ 1671375 h 5142601"/>
                    <a:gd name="connsiteX15" fmla="*/ 103160 w 3448039"/>
                    <a:gd name="connsiteY15" fmla="*/ 1715561 h 5142601"/>
                    <a:gd name="connsiteX16" fmla="*/ 538832 w 3448039"/>
                    <a:gd name="connsiteY16" fmla="*/ 1429637 h 5142601"/>
                    <a:gd name="connsiteX17" fmla="*/ 2804 w 3448039"/>
                    <a:gd name="connsiteY17" fmla="*/ 956671 h 5142601"/>
                    <a:gd name="connsiteX18" fmla="*/ 822611 w 3448039"/>
                    <a:gd name="connsiteY18" fmla="*/ 1208919 h 5142601"/>
                    <a:gd name="connsiteX19" fmla="*/ 454748 w 3448039"/>
                    <a:gd name="connsiteY19" fmla="*/ 662381 h 5142601"/>
                    <a:gd name="connsiteX20" fmla="*/ 906694 w 3448039"/>
                    <a:gd name="connsiteY20" fmla="*/ 851567 h 5142601"/>
                    <a:gd name="connsiteX21" fmla="*/ 685976 w 3448039"/>
                    <a:gd name="connsiteY21" fmla="*/ 178906 h 5142601"/>
                    <a:gd name="connsiteX22" fmla="*/ 1043328 w 3448039"/>
                    <a:gd name="connsiteY22" fmla="*/ 452174 h 5142601"/>
                    <a:gd name="connsiteX23" fmla="*/ 1200983 w 3448039"/>
                    <a:gd name="connsiteY23" fmla="*/ 230 h 5142601"/>
                    <a:gd name="connsiteX24" fmla="*/ 1348128 w 3448039"/>
                    <a:gd name="connsiteY24" fmla="*/ 399623 h 5142601"/>
                    <a:gd name="connsiteX0" fmla="*/ 1348128 w 3448039"/>
                    <a:gd name="connsiteY0" fmla="*/ 399623 h 5142601"/>
                    <a:gd name="connsiteX1" fmla="*/ 1116900 w 3448039"/>
                    <a:gd name="connsiteY1" fmla="*/ 988202 h 5142601"/>
                    <a:gd name="connsiteX2" fmla="*/ 2451713 w 3448039"/>
                    <a:gd name="connsiteY2" fmla="*/ 1061775 h 5142601"/>
                    <a:gd name="connsiteX3" fmla="*/ 3113867 w 3448039"/>
                    <a:gd name="connsiteY3" fmla="*/ 2722409 h 5142601"/>
                    <a:gd name="connsiteX4" fmla="*/ 3439129 w 3448039"/>
                    <a:gd name="connsiteY4" fmla="*/ 4919072 h 5142601"/>
                    <a:gd name="connsiteX5" fmla="*/ 3345093 w 3448039"/>
                    <a:gd name="connsiteY5" fmla="*/ 5034685 h 5142601"/>
                    <a:gd name="connsiteX6" fmla="*/ 3224364 w 3448039"/>
                    <a:gd name="connsiteY6" fmla="*/ 4614272 h 5142601"/>
                    <a:gd name="connsiteX7" fmla="*/ 2357121 w 3448039"/>
                    <a:gd name="connsiteY7" fmla="*/ 2018217 h 5142601"/>
                    <a:gd name="connsiteX8" fmla="*/ 1306086 w 3448039"/>
                    <a:gd name="connsiteY8" fmla="*/ 1629333 h 5142601"/>
                    <a:gd name="connsiteX9" fmla="*/ 1274555 w 3448039"/>
                    <a:gd name="connsiteY9" fmla="*/ 2144340 h 5142601"/>
                    <a:gd name="connsiteX10" fmla="*/ 1011797 w 3448039"/>
                    <a:gd name="connsiteY10" fmla="*/ 1755457 h 5142601"/>
                    <a:gd name="connsiteX11" fmla="*/ 896183 w 3448039"/>
                    <a:gd name="connsiteY11" fmla="*/ 2480671 h 5142601"/>
                    <a:gd name="connsiteX12" fmla="*/ 749038 w 3448039"/>
                    <a:gd name="connsiteY12" fmla="*/ 1839540 h 5142601"/>
                    <a:gd name="connsiteX13" fmla="*/ 528321 w 3448039"/>
                    <a:gd name="connsiteY13" fmla="*/ 2449140 h 5142601"/>
                    <a:gd name="connsiteX14" fmla="*/ 502742 w 3448039"/>
                    <a:gd name="connsiteY14" fmla="*/ 1734651 h 5142601"/>
                    <a:gd name="connsiteX15" fmla="*/ 103160 w 3448039"/>
                    <a:gd name="connsiteY15" fmla="*/ 1715561 h 5142601"/>
                    <a:gd name="connsiteX16" fmla="*/ 538832 w 3448039"/>
                    <a:gd name="connsiteY16" fmla="*/ 1429637 h 5142601"/>
                    <a:gd name="connsiteX17" fmla="*/ 2804 w 3448039"/>
                    <a:gd name="connsiteY17" fmla="*/ 956671 h 5142601"/>
                    <a:gd name="connsiteX18" fmla="*/ 822611 w 3448039"/>
                    <a:gd name="connsiteY18" fmla="*/ 1208919 h 5142601"/>
                    <a:gd name="connsiteX19" fmla="*/ 454748 w 3448039"/>
                    <a:gd name="connsiteY19" fmla="*/ 662381 h 5142601"/>
                    <a:gd name="connsiteX20" fmla="*/ 906694 w 3448039"/>
                    <a:gd name="connsiteY20" fmla="*/ 851567 h 5142601"/>
                    <a:gd name="connsiteX21" fmla="*/ 685976 w 3448039"/>
                    <a:gd name="connsiteY21" fmla="*/ 178906 h 5142601"/>
                    <a:gd name="connsiteX22" fmla="*/ 1043328 w 3448039"/>
                    <a:gd name="connsiteY22" fmla="*/ 452174 h 5142601"/>
                    <a:gd name="connsiteX23" fmla="*/ 1200983 w 3448039"/>
                    <a:gd name="connsiteY23" fmla="*/ 230 h 5142601"/>
                    <a:gd name="connsiteX24" fmla="*/ 1348128 w 3448039"/>
                    <a:gd name="connsiteY24" fmla="*/ 399623 h 5142601"/>
                    <a:gd name="connsiteX0" fmla="*/ 1357424 w 3457335"/>
                    <a:gd name="connsiteY0" fmla="*/ 399623 h 5142601"/>
                    <a:gd name="connsiteX1" fmla="*/ 1126196 w 3457335"/>
                    <a:gd name="connsiteY1" fmla="*/ 988202 h 5142601"/>
                    <a:gd name="connsiteX2" fmla="*/ 2461009 w 3457335"/>
                    <a:gd name="connsiteY2" fmla="*/ 1061775 h 5142601"/>
                    <a:gd name="connsiteX3" fmla="*/ 3123163 w 3457335"/>
                    <a:gd name="connsiteY3" fmla="*/ 2722409 h 5142601"/>
                    <a:gd name="connsiteX4" fmla="*/ 3448425 w 3457335"/>
                    <a:gd name="connsiteY4" fmla="*/ 4919072 h 5142601"/>
                    <a:gd name="connsiteX5" fmla="*/ 3354389 w 3457335"/>
                    <a:gd name="connsiteY5" fmla="*/ 5034685 h 5142601"/>
                    <a:gd name="connsiteX6" fmla="*/ 3233660 w 3457335"/>
                    <a:gd name="connsiteY6" fmla="*/ 4614272 h 5142601"/>
                    <a:gd name="connsiteX7" fmla="*/ 2366417 w 3457335"/>
                    <a:gd name="connsiteY7" fmla="*/ 2018217 h 5142601"/>
                    <a:gd name="connsiteX8" fmla="*/ 1315382 w 3457335"/>
                    <a:gd name="connsiteY8" fmla="*/ 1629333 h 5142601"/>
                    <a:gd name="connsiteX9" fmla="*/ 1283851 w 3457335"/>
                    <a:gd name="connsiteY9" fmla="*/ 2144340 h 5142601"/>
                    <a:gd name="connsiteX10" fmla="*/ 1021093 w 3457335"/>
                    <a:gd name="connsiteY10" fmla="*/ 1755457 h 5142601"/>
                    <a:gd name="connsiteX11" fmla="*/ 905479 w 3457335"/>
                    <a:gd name="connsiteY11" fmla="*/ 2480671 h 5142601"/>
                    <a:gd name="connsiteX12" fmla="*/ 758334 w 3457335"/>
                    <a:gd name="connsiteY12" fmla="*/ 1839540 h 5142601"/>
                    <a:gd name="connsiteX13" fmla="*/ 537617 w 3457335"/>
                    <a:gd name="connsiteY13" fmla="*/ 2449140 h 5142601"/>
                    <a:gd name="connsiteX14" fmla="*/ 512038 w 3457335"/>
                    <a:gd name="connsiteY14" fmla="*/ 1734651 h 5142601"/>
                    <a:gd name="connsiteX15" fmla="*/ 112456 w 3457335"/>
                    <a:gd name="connsiteY15" fmla="*/ 1715561 h 5142601"/>
                    <a:gd name="connsiteX16" fmla="*/ 326757 w 3457335"/>
                    <a:gd name="connsiteY16" fmla="*/ 1391672 h 5142601"/>
                    <a:gd name="connsiteX17" fmla="*/ 12100 w 3457335"/>
                    <a:gd name="connsiteY17" fmla="*/ 956671 h 5142601"/>
                    <a:gd name="connsiteX18" fmla="*/ 831907 w 3457335"/>
                    <a:gd name="connsiteY18" fmla="*/ 1208919 h 5142601"/>
                    <a:gd name="connsiteX19" fmla="*/ 464044 w 3457335"/>
                    <a:gd name="connsiteY19" fmla="*/ 662381 h 5142601"/>
                    <a:gd name="connsiteX20" fmla="*/ 915990 w 3457335"/>
                    <a:gd name="connsiteY20" fmla="*/ 851567 h 5142601"/>
                    <a:gd name="connsiteX21" fmla="*/ 695272 w 3457335"/>
                    <a:gd name="connsiteY21" fmla="*/ 178906 h 5142601"/>
                    <a:gd name="connsiteX22" fmla="*/ 1052624 w 3457335"/>
                    <a:gd name="connsiteY22" fmla="*/ 452174 h 5142601"/>
                    <a:gd name="connsiteX23" fmla="*/ 1210279 w 3457335"/>
                    <a:gd name="connsiteY23" fmla="*/ 230 h 5142601"/>
                    <a:gd name="connsiteX24" fmla="*/ 1357424 w 3457335"/>
                    <a:gd name="connsiteY24" fmla="*/ 399623 h 5142601"/>
                    <a:gd name="connsiteX0" fmla="*/ 1357424 w 3470892"/>
                    <a:gd name="connsiteY0" fmla="*/ 399623 h 5259447"/>
                    <a:gd name="connsiteX1" fmla="*/ 1126196 w 3470892"/>
                    <a:gd name="connsiteY1" fmla="*/ 988202 h 5259447"/>
                    <a:gd name="connsiteX2" fmla="*/ 2461009 w 3470892"/>
                    <a:gd name="connsiteY2" fmla="*/ 1061775 h 5259447"/>
                    <a:gd name="connsiteX3" fmla="*/ 3123163 w 3470892"/>
                    <a:gd name="connsiteY3" fmla="*/ 2722409 h 5259447"/>
                    <a:gd name="connsiteX4" fmla="*/ 3448425 w 3470892"/>
                    <a:gd name="connsiteY4" fmla="*/ 4919072 h 5259447"/>
                    <a:gd name="connsiteX5" fmla="*/ 3354389 w 3470892"/>
                    <a:gd name="connsiteY5" fmla="*/ 5034685 h 5259447"/>
                    <a:gd name="connsiteX6" fmla="*/ 2648081 w 3470892"/>
                    <a:gd name="connsiteY6" fmla="*/ 2791069 h 5259447"/>
                    <a:gd name="connsiteX7" fmla="*/ 2366417 w 3470892"/>
                    <a:gd name="connsiteY7" fmla="*/ 2018217 h 5259447"/>
                    <a:gd name="connsiteX8" fmla="*/ 1315382 w 3470892"/>
                    <a:gd name="connsiteY8" fmla="*/ 1629333 h 5259447"/>
                    <a:gd name="connsiteX9" fmla="*/ 1283851 w 3470892"/>
                    <a:gd name="connsiteY9" fmla="*/ 2144340 h 5259447"/>
                    <a:gd name="connsiteX10" fmla="*/ 1021093 w 3470892"/>
                    <a:gd name="connsiteY10" fmla="*/ 1755457 h 5259447"/>
                    <a:gd name="connsiteX11" fmla="*/ 905479 w 3470892"/>
                    <a:gd name="connsiteY11" fmla="*/ 2480671 h 5259447"/>
                    <a:gd name="connsiteX12" fmla="*/ 758334 w 3470892"/>
                    <a:gd name="connsiteY12" fmla="*/ 1839540 h 5259447"/>
                    <a:gd name="connsiteX13" fmla="*/ 537617 w 3470892"/>
                    <a:gd name="connsiteY13" fmla="*/ 2449140 h 5259447"/>
                    <a:gd name="connsiteX14" fmla="*/ 512038 w 3470892"/>
                    <a:gd name="connsiteY14" fmla="*/ 1734651 h 5259447"/>
                    <a:gd name="connsiteX15" fmla="*/ 112456 w 3470892"/>
                    <a:gd name="connsiteY15" fmla="*/ 1715561 h 5259447"/>
                    <a:gd name="connsiteX16" fmla="*/ 326757 w 3470892"/>
                    <a:gd name="connsiteY16" fmla="*/ 1391672 h 5259447"/>
                    <a:gd name="connsiteX17" fmla="*/ 12100 w 3470892"/>
                    <a:gd name="connsiteY17" fmla="*/ 956671 h 5259447"/>
                    <a:gd name="connsiteX18" fmla="*/ 831907 w 3470892"/>
                    <a:gd name="connsiteY18" fmla="*/ 1208919 h 5259447"/>
                    <a:gd name="connsiteX19" fmla="*/ 464044 w 3470892"/>
                    <a:gd name="connsiteY19" fmla="*/ 662381 h 5259447"/>
                    <a:gd name="connsiteX20" fmla="*/ 915990 w 3470892"/>
                    <a:gd name="connsiteY20" fmla="*/ 851567 h 5259447"/>
                    <a:gd name="connsiteX21" fmla="*/ 695272 w 3470892"/>
                    <a:gd name="connsiteY21" fmla="*/ 178906 h 5259447"/>
                    <a:gd name="connsiteX22" fmla="*/ 1052624 w 3470892"/>
                    <a:gd name="connsiteY22" fmla="*/ 452174 h 5259447"/>
                    <a:gd name="connsiteX23" fmla="*/ 1210279 w 3470892"/>
                    <a:gd name="connsiteY23" fmla="*/ 230 h 5259447"/>
                    <a:gd name="connsiteX24" fmla="*/ 1357424 w 3470892"/>
                    <a:gd name="connsiteY24" fmla="*/ 399623 h 5259447"/>
                    <a:gd name="connsiteX0" fmla="*/ 1357424 w 3384652"/>
                    <a:gd name="connsiteY0" fmla="*/ 399623 h 5037320"/>
                    <a:gd name="connsiteX1" fmla="*/ 1126196 w 3384652"/>
                    <a:gd name="connsiteY1" fmla="*/ 988202 h 5037320"/>
                    <a:gd name="connsiteX2" fmla="*/ 2461009 w 3384652"/>
                    <a:gd name="connsiteY2" fmla="*/ 1061775 h 5037320"/>
                    <a:gd name="connsiteX3" fmla="*/ 3123163 w 3384652"/>
                    <a:gd name="connsiteY3" fmla="*/ 2722409 h 5037320"/>
                    <a:gd name="connsiteX4" fmla="*/ 3242389 w 3384652"/>
                    <a:gd name="connsiteY4" fmla="*/ 3232871 h 5037320"/>
                    <a:gd name="connsiteX5" fmla="*/ 3354389 w 3384652"/>
                    <a:gd name="connsiteY5" fmla="*/ 5034685 h 5037320"/>
                    <a:gd name="connsiteX6" fmla="*/ 2648081 w 3384652"/>
                    <a:gd name="connsiteY6" fmla="*/ 2791069 h 5037320"/>
                    <a:gd name="connsiteX7" fmla="*/ 2366417 w 3384652"/>
                    <a:gd name="connsiteY7" fmla="*/ 2018217 h 5037320"/>
                    <a:gd name="connsiteX8" fmla="*/ 1315382 w 3384652"/>
                    <a:gd name="connsiteY8" fmla="*/ 1629333 h 5037320"/>
                    <a:gd name="connsiteX9" fmla="*/ 1283851 w 3384652"/>
                    <a:gd name="connsiteY9" fmla="*/ 2144340 h 5037320"/>
                    <a:gd name="connsiteX10" fmla="*/ 1021093 w 3384652"/>
                    <a:gd name="connsiteY10" fmla="*/ 1755457 h 5037320"/>
                    <a:gd name="connsiteX11" fmla="*/ 905479 w 3384652"/>
                    <a:gd name="connsiteY11" fmla="*/ 2480671 h 5037320"/>
                    <a:gd name="connsiteX12" fmla="*/ 758334 w 3384652"/>
                    <a:gd name="connsiteY12" fmla="*/ 1839540 h 5037320"/>
                    <a:gd name="connsiteX13" fmla="*/ 537617 w 3384652"/>
                    <a:gd name="connsiteY13" fmla="*/ 2449140 h 5037320"/>
                    <a:gd name="connsiteX14" fmla="*/ 512038 w 3384652"/>
                    <a:gd name="connsiteY14" fmla="*/ 1734651 h 5037320"/>
                    <a:gd name="connsiteX15" fmla="*/ 112456 w 3384652"/>
                    <a:gd name="connsiteY15" fmla="*/ 1715561 h 5037320"/>
                    <a:gd name="connsiteX16" fmla="*/ 326757 w 3384652"/>
                    <a:gd name="connsiteY16" fmla="*/ 1391672 h 5037320"/>
                    <a:gd name="connsiteX17" fmla="*/ 12100 w 3384652"/>
                    <a:gd name="connsiteY17" fmla="*/ 956671 h 5037320"/>
                    <a:gd name="connsiteX18" fmla="*/ 831907 w 3384652"/>
                    <a:gd name="connsiteY18" fmla="*/ 1208919 h 5037320"/>
                    <a:gd name="connsiteX19" fmla="*/ 464044 w 3384652"/>
                    <a:gd name="connsiteY19" fmla="*/ 662381 h 5037320"/>
                    <a:gd name="connsiteX20" fmla="*/ 915990 w 3384652"/>
                    <a:gd name="connsiteY20" fmla="*/ 851567 h 5037320"/>
                    <a:gd name="connsiteX21" fmla="*/ 695272 w 3384652"/>
                    <a:gd name="connsiteY21" fmla="*/ 178906 h 5037320"/>
                    <a:gd name="connsiteX22" fmla="*/ 1052624 w 3384652"/>
                    <a:gd name="connsiteY22" fmla="*/ 452174 h 5037320"/>
                    <a:gd name="connsiteX23" fmla="*/ 1210279 w 3384652"/>
                    <a:gd name="connsiteY23" fmla="*/ 230 h 5037320"/>
                    <a:gd name="connsiteX24" fmla="*/ 1357424 w 3384652"/>
                    <a:gd name="connsiteY24" fmla="*/ 399623 h 5037320"/>
                    <a:gd name="connsiteX0" fmla="*/ 1357424 w 3243765"/>
                    <a:gd name="connsiteY0" fmla="*/ 399623 h 4175448"/>
                    <a:gd name="connsiteX1" fmla="*/ 1126196 w 3243765"/>
                    <a:gd name="connsiteY1" fmla="*/ 988202 h 4175448"/>
                    <a:gd name="connsiteX2" fmla="*/ 2461009 w 3243765"/>
                    <a:gd name="connsiteY2" fmla="*/ 1061775 h 4175448"/>
                    <a:gd name="connsiteX3" fmla="*/ 3123163 w 3243765"/>
                    <a:gd name="connsiteY3" fmla="*/ 2722409 h 4175448"/>
                    <a:gd name="connsiteX4" fmla="*/ 3242389 w 3243765"/>
                    <a:gd name="connsiteY4" fmla="*/ 3232871 h 4175448"/>
                    <a:gd name="connsiteX5" fmla="*/ 3148351 w 3243765"/>
                    <a:gd name="connsiteY5" fmla="*/ 4170507 h 4175448"/>
                    <a:gd name="connsiteX6" fmla="*/ 2648081 w 3243765"/>
                    <a:gd name="connsiteY6" fmla="*/ 2791069 h 4175448"/>
                    <a:gd name="connsiteX7" fmla="*/ 2366417 w 3243765"/>
                    <a:gd name="connsiteY7" fmla="*/ 2018217 h 4175448"/>
                    <a:gd name="connsiteX8" fmla="*/ 1315382 w 3243765"/>
                    <a:gd name="connsiteY8" fmla="*/ 1629333 h 4175448"/>
                    <a:gd name="connsiteX9" fmla="*/ 1283851 w 3243765"/>
                    <a:gd name="connsiteY9" fmla="*/ 2144340 h 4175448"/>
                    <a:gd name="connsiteX10" fmla="*/ 1021093 w 3243765"/>
                    <a:gd name="connsiteY10" fmla="*/ 1755457 h 4175448"/>
                    <a:gd name="connsiteX11" fmla="*/ 905479 w 3243765"/>
                    <a:gd name="connsiteY11" fmla="*/ 2480671 h 4175448"/>
                    <a:gd name="connsiteX12" fmla="*/ 758334 w 3243765"/>
                    <a:gd name="connsiteY12" fmla="*/ 1839540 h 4175448"/>
                    <a:gd name="connsiteX13" fmla="*/ 537617 w 3243765"/>
                    <a:gd name="connsiteY13" fmla="*/ 2449140 h 4175448"/>
                    <a:gd name="connsiteX14" fmla="*/ 512038 w 3243765"/>
                    <a:gd name="connsiteY14" fmla="*/ 1734651 h 4175448"/>
                    <a:gd name="connsiteX15" fmla="*/ 112456 w 3243765"/>
                    <a:gd name="connsiteY15" fmla="*/ 1715561 h 4175448"/>
                    <a:gd name="connsiteX16" fmla="*/ 326757 w 3243765"/>
                    <a:gd name="connsiteY16" fmla="*/ 1391672 h 4175448"/>
                    <a:gd name="connsiteX17" fmla="*/ 12100 w 3243765"/>
                    <a:gd name="connsiteY17" fmla="*/ 956671 h 4175448"/>
                    <a:gd name="connsiteX18" fmla="*/ 831907 w 3243765"/>
                    <a:gd name="connsiteY18" fmla="*/ 1208919 h 4175448"/>
                    <a:gd name="connsiteX19" fmla="*/ 464044 w 3243765"/>
                    <a:gd name="connsiteY19" fmla="*/ 662381 h 4175448"/>
                    <a:gd name="connsiteX20" fmla="*/ 915990 w 3243765"/>
                    <a:gd name="connsiteY20" fmla="*/ 851567 h 4175448"/>
                    <a:gd name="connsiteX21" fmla="*/ 695272 w 3243765"/>
                    <a:gd name="connsiteY21" fmla="*/ 178906 h 4175448"/>
                    <a:gd name="connsiteX22" fmla="*/ 1052624 w 3243765"/>
                    <a:gd name="connsiteY22" fmla="*/ 452174 h 4175448"/>
                    <a:gd name="connsiteX23" fmla="*/ 1210279 w 3243765"/>
                    <a:gd name="connsiteY23" fmla="*/ 230 h 4175448"/>
                    <a:gd name="connsiteX24" fmla="*/ 1357424 w 3243765"/>
                    <a:gd name="connsiteY24" fmla="*/ 399623 h 4175448"/>
                    <a:gd name="connsiteX0" fmla="*/ 1357424 w 3243765"/>
                    <a:gd name="connsiteY0" fmla="*/ 399623 h 4175448"/>
                    <a:gd name="connsiteX1" fmla="*/ 1126196 w 3243765"/>
                    <a:gd name="connsiteY1" fmla="*/ 988202 h 4175448"/>
                    <a:gd name="connsiteX2" fmla="*/ 2461009 w 3243765"/>
                    <a:gd name="connsiteY2" fmla="*/ 1061775 h 4175448"/>
                    <a:gd name="connsiteX3" fmla="*/ 3123163 w 3243765"/>
                    <a:gd name="connsiteY3" fmla="*/ 2722409 h 4175448"/>
                    <a:gd name="connsiteX4" fmla="*/ 3242389 w 3243765"/>
                    <a:gd name="connsiteY4" fmla="*/ 3232871 h 4175448"/>
                    <a:gd name="connsiteX5" fmla="*/ 3148351 w 3243765"/>
                    <a:gd name="connsiteY5" fmla="*/ 4170507 h 4175448"/>
                    <a:gd name="connsiteX6" fmla="*/ 2648081 w 3243765"/>
                    <a:gd name="connsiteY6" fmla="*/ 2791069 h 4175448"/>
                    <a:gd name="connsiteX7" fmla="*/ 2312199 w 3243765"/>
                    <a:gd name="connsiteY7" fmla="*/ 1554513 h 4175448"/>
                    <a:gd name="connsiteX8" fmla="*/ 1315382 w 3243765"/>
                    <a:gd name="connsiteY8" fmla="*/ 1629333 h 4175448"/>
                    <a:gd name="connsiteX9" fmla="*/ 1283851 w 3243765"/>
                    <a:gd name="connsiteY9" fmla="*/ 2144340 h 4175448"/>
                    <a:gd name="connsiteX10" fmla="*/ 1021093 w 3243765"/>
                    <a:gd name="connsiteY10" fmla="*/ 1755457 h 4175448"/>
                    <a:gd name="connsiteX11" fmla="*/ 905479 w 3243765"/>
                    <a:gd name="connsiteY11" fmla="*/ 2480671 h 4175448"/>
                    <a:gd name="connsiteX12" fmla="*/ 758334 w 3243765"/>
                    <a:gd name="connsiteY12" fmla="*/ 1839540 h 4175448"/>
                    <a:gd name="connsiteX13" fmla="*/ 537617 w 3243765"/>
                    <a:gd name="connsiteY13" fmla="*/ 2449140 h 4175448"/>
                    <a:gd name="connsiteX14" fmla="*/ 512038 w 3243765"/>
                    <a:gd name="connsiteY14" fmla="*/ 1734651 h 4175448"/>
                    <a:gd name="connsiteX15" fmla="*/ 112456 w 3243765"/>
                    <a:gd name="connsiteY15" fmla="*/ 1715561 h 4175448"/>
                    <a:gd name="connsiteX16" fmla="*/ 326757 w 3243765"/>
                    <a:gd name="connsiteY16" fmla="*/ 1391672 h 4175448"/>
                    <a:gd name="connsiteX17" fmla="*/ 12100 w 3243765"/>
                    <a:gd name="connsiteY17" fmla="*/ 956671 h 4175448"/>
                    <a:gd name="connsiteX18" fmla="*/ 831907 w 3243765"/>
                    <a:gd name="connsiteY18" fmla="*/ 1208919 h 4175448"/>
                    <a:gd name="connsiteX19" fmla="*/ 464044 w 3243765"/>
                    <a:gd name="connsiteY19" fmla="*/ 662381 h 4175448"/>
                    <a:gd name="connsiteX20" fmla="*/ 915990 w 3243765"/>
                    <a:gd name="connsiteY20" fmla="*/ 851567 h 4175448"/>
                    <a:gd name="connsiteX21" fmla="*/ 695272 w 3243765"/>
                    <a:gd name="connsiteY21" fmla="*/ 178906 h 4175448"/>
                    <a:gd name="connsiteX22" fmla="*/ 1052624 w 3243765"/>
                    <a:gd name="connsiteY22" fmla="*/ 452174 h 4175448"/>
                    <a:gd name="connsiteX23" fmla="*/ 1210279 w 3243765"/>
                    <a:gd name="connsiteY23" fmla="*/ 230 h 4175448"/>
                    <a:gd name="connsiteX24" fmla="*/ 1357424 w 3243765"/>
                    <a:gd name="connsiteY24" fmla="*/ 399623 h 4175448"/>
                    <a:gd name="connsiteX0" fmla="*/ 1357424 w 3251782"/>
                    <a:gd name="connsiteY0" fmla="*/ 399623 h 4175897"/>
                    <a:gd name="connsiteX1" fmla="*/ 1126196 w 3251782"/>
                    <a:gd name="connsiteY1" fmla="*/ 988202 h 4175897"/>
                    <a:gd name="connsiteX2" fmla="*/ 2461009 w 3251782"/>
                    <a:gd name="connsiteY2" fmla="*/ 1061775 h 4175897"/>
                    <a:gd name="connsiteX3" fmla="*/ 3003880 w 3251782"/>
                    <a:gd name="connsiteY3" fmla="*/ 2300860 h 4175897"/>
                    <a:gd name="connsiteX4" fmla="*/ 3242389 w 3251782"/>
                    <a:gd name="connsiteY4" fmla="*/ 3232871 h 4175897"/>
                    <a:gd name="connsiteX5" fmla="*/ 3148351 w 3251782"/>
                    <a:gd name="connsiteY5" fmla="*/ 4170507 h 4175897"/>
                    <a:gd name="connsiteX6" fmla="*/ 2648081 w 3251782"/>
                    <a:gd name="connsiteY6" fmla="*/ 2791069 h 4175897"/>
                    <a:gd name="connsiteX7" fmla="*/ 2312199 w 3251782"/>
                    <a:gd name="connsiteY7" fmla="*/ 1554513 h 4175897"/>
                    <a:gd name="connsiteX8" fmla="*/ 1315382 w 3251782"/>
                    <a:gd name="connsiteY8" fmla="*/ 1629333 h 4175897"/>
                    <a:gd name="connsiteX9" fmla="*/ 1283851 w 3251782"/>
                    <a:gd name="connsiteY9" fmla="*/ 2144340 h 4175897"/>
                    <a:gd name="connsiteX10" fmla="*/ 1021093 w 3251782"/>
                    <a:gd name="connsiteY10" fmla="*/ 1755457 h 4175897"/>
                    <a:gd name="connsiteX11" fmla="*/ 905479 w 3251782"/>
                    <a:gd name="connsiteY11" fmla="*/ 2480671 h 4175897"/>
                    <a:gd name="connsiteX12" fmla="*/ 758334 w 3251782"/>
                    <a:gd name="connsiteY12" fmla="*/ 1839540 h 4175897"/>
                    <a:gd name="connsiteX13" fmla="*/ 537617 w 3251782"/>
                    <a:gd name="connsiteY13" fmla="*/ 2449140 h 4175897"/>
                    <a:gd name="connsiteX14" fmla="*/ 512038 w 3251782"/>
                    <a:gd name="connsiteY14" fmla="*/ 1734651 h 4175897"/>
                    <a:gd name="connsiteX15" fmla="*/ 112456 w 3251782"/>
                    <a:gd name="connsiteY15" fmla="*/ 1715561 h 4175897"/>
                    <a:gd name="connsiteX16" fmla="*/ 326757 w 3251782"/>
                    <a:gd name="connsiteY16" fmla="*/ 1391672 h 4175897"/>
                    <a:gd name="connsiteX17" fmla="*/ 12100 w 3251782"/>
                    <a:gd name="connsiteY17" fmla="*/ 956671 h 4175897"/>
                    <a:gd name="connsiteX18" fmla="*/ 831907 w 3251782"/>
                    <a:gd name="connsiteY18" fmla="*/ 1208919 h 4175897"/>
                    <a:gd name="connsiteX19" fmla="*/ 464044 w 3251782"/>
                    <a:gd name="connsiteY19" fmla="*/ 662381 h 4175897"/>
                    <a:gd name="connsiteX20" fmla="*/ 915990 w 3251782"/>
                    <a:gd name="connsiteY20" fmla="*/ 851567 h 4175897"/>
                    <a:gd name="connsiteX21" fmla="*/ 695272 w 3251782"/>
                    <a:gd name="connsiteY21" fmla="*/ 178906 h 4175897"/>
                    <a:gd name="connsiteX22" fmla="*/ 1052624 w 3251782"/>
                    <a:gd name="connsiteY22" fmla="*/ 452174 h 4175897"/>
                    <a:gd name="connsiteX23" fmla="*/ 1210279 w 3251782"/>
                    <a:gd name="connsiteY23" fmla="*/ 230 h 4175897"/>
                    <a:gd name="connsiteX24" fmla="*/ 1357424 w 3251782"/>
                    <a:gd name="connsiteY24" fmla="*/ 399623 h 4175897"/>
                    <a:gd name="connsiteX0" fmla="*/ 1357424 w 3179247"/>
                    <a:gd name="connsiteY0" fmla="*/ 399623 h 4175302"/>
                    <a:gd name="connsiteX1" fmla="*/ 1126196 w 3179247"/>
                    <a:gd name="connsiteY1" fmla="*/ 988202 h 4175302"/>
                    <a:gd name="connsiteX2" fmla="*/ 2461009 w 3179247"/>
                    <a:gd name="connsiteY2" fmla="*/ 1061775 h 4175302"/>
                    <a:gd name="connsiteX3" fmla="*/ 3003880 w 3179247"/>
                    <a:gd name="connsiteY3" fmla="*/ 2300860 h 4175302"/>
                    <a:gd name="connsiteX4" fmla="*/ 3112261 w 3179247"/>
                    <a:gd name="connsiteY4" fmla="*/ 3211793 h 4175302"/>
                    <a:gd name="connsiteX5" fmla="*/ 3148351 w 3179247"/>
                    <a:gd name="connsiteY5" fmla="*/ 4170507 h 4175302"/>
                    <a:gd name="connsiteX6" fmla="*/ 2648081 w 3179247"/>
                    <a:gd name="connsiteY6" fmla="*/ 2791069 h 4175302"/>
                    <a:gd name="connsiteX7" fmla="*/ 2312199 w 3179247"/>
                    <a:gd name="connsiteY7" fmla="*/ 1554513 h 4175302"/>
                    <a:gd name="connsiteX8" fmla="*/ 1315382 w 3179247"/>
                    <a:gd name="connsiteY8" fmla="*/ 1629333 h 4175302"/>
                    <a:gd name="connsiteX9" fmla="*/ 1283851 w 3179247"/>
                    <a:gd name="connsiteY9" fmla="*/ 2144340 h 4175302"/>
                    <a:gd name="connsiteX10" fmla="*/ 1021093 w 3179247"/>
                    <a:gd name="connsiteY10" fmla="*/ 1755457 h 4175302"/>
                    <a:gd name="connsiteX11" fmla="*/ 905479 w 3179247"/>
                    <a:gd name="connsiteY11" fmla="*/ 2480671 h 4175302"/>
                    <a:gd name="connsiteX12" fmla="*/ 758334 w 3179247"/>
                    <a:gd name="connsiteY12" fmla="*/ 1839540 h 4175302"/>
                    <a:gd name="connsiteX13" fmla="*/ 537617 w 3179247"/>
                    <a:gd name="connsiteY13" fmla="*/ 2449140 h 4175302"/>
                    <a:gd name="connsiteX14" fmla="*/ 512038 w 3179247"/>
                    <a:gd name="connsiteY14" fmla="*/ 1734651 h 4175302"/>
                    <a:gd name="connsiteX15" fmla="*/ 112456 w 3179247"/>
                    <a:gd name="connsiteY15" fmla="*/ 1715561 h 4175302"/>
                    <a:gd name="connsiteX16" fmla="*/ 326757 w 3179247"/>
                    <a:gd name="connsiteY16" fmla="*/ 1391672 h 4175302"/>
                    <a:gd name="connsiteX17" fmla="*/ 12100 w 3179247"/>
                    <a:gd name="connsiteY17" fmla="*/ 956671 h 4175302"/>
                    <a:gd name="connsiteX18" fmla="*/ 831907 w 3179247"/>
                    <a:gd name="connsiteY18" fmla="*/ 1208919 h 4175302"/>
                    <a:gd name="connsiteX19" fmla="*/ 464044 w 3179247"/>
                    <a:gd name="connsiteY19" fmla="*/ 662381 h 4175302"/>
                    <a:gd name="connsiteX20" fmla="*/ 915990 w 3179247"/>
                    <a:gd name="connsiteY20" fmla="*/ 851567 h 4175302"/>
                    <a:gd name="connsiteX21" fmla="*/ 695272 w 3179247"/>
                    <a:gd name="connsiteY21" fmla="*/ 178906 h 4175302"/>
                    <a:gd name="connsiteX22" fmla="*/ 1052624 w 3179247"/>
                    <a:gd name="connsiteY22" fmla="*/ 452174 h 4175302"/>
                    <a:gd name="connsiteX23" fmla="*/ 1210279 w 3179247"/>
                    <a:gd name="connsiteY23" fmla="*/ 230 h 4175302"/>
                    <a:gd name="connsiteX24" fmla="*/ 1357424 w 3179247"/>
                    <a:gd name="connsiteY24" fmla="*/ 399623 h 4175302"/>
                    <a:gd name="connsiteX0" fmla="*/ 1357424 w 3166635"/>
                    <a:gd name="connsiteY0" fmla="*/ 399623 h 4176705"/>
                    <a:gd name="connsiteX1" fmla="*/ 1126196 w 3166635"/>
                    <a:gd name="connsiteY1" fmla="*/ 988202 h 4176705"/>
                    <a:gd name="connsiteX2" fmla="*/ 2461009 w 3166635"/>
                    <a:gd name="connsiteY2" fmla="*/ 1061775 h 4176705"/>
                    <a:gd name="connsiteX3" fmla="*/ 3003880 w 3166635"/>
                    <a:gd name="connsiteY3" fmla="*/ 2300860 h 4176705"/>
                    <a:gd name="connsiteX4" fmla="*/ 3112261 w 3166635"/>
                    <a:gd name="connsiteY4" fmla="*/ 3211793 h 4176705"/>
                    <a:gd name="connsiteX5" fmla="*/ 3148351 w 3166635"/>
                    <a:gd name="connsiteY5" fmla="*/ 4170507 h 4176705"/>
                    <a:gd name="connsiteX6" fmla="*/ 2821586 w 3166635"/>
                    <a:gd name="connsiteY6" fmla="*/ 2727836 h 4176705"/>
                    <a:gd name="connsiteX7" fmla="*/ 2312199 w 3166635"/>
                    <a:gd name="connsiteY7" fmla="*/ 1554513 h 4176705"/>
                    <a:gd name="connsiteX8" fmla="*/ 1315382 w 3166635"/>
                    <a:gd name="connsiteY8" fmla="*/ 1629333 h 4176705"/>
                    <a:gd name="connsiteX9" fmla="*/ 1283851 w 3166635"/>
                    <a:gd name="connsiteY9" fmla="*/ 2144340 h 4176705"/>
                    <a:gd name="connsiteX10" fmla="*/ 1021093 w 3166635"/>
                    <a:gd name="connsiteY10" fmla="*/ 1755457 h 4176705"/>
                    <a:gd name="connsiteX11" fmla="*/ 905479 w 3166635"/>
                    <a:gd name="connsiteY11" fmla="*/ 2480671 h 4176705"/>
                    <a:gd name="connsiteX12" fmla="*/ 758334 w 3166635"/>
                    <a:gd name="connsiteY12" fmla="*/ 1839540 h 4176705"/>
                    <a:gd name="connsiteX13" fmla="*/ 537617 w 3166635"/>
                    <a:gd name="connsiteY13" fmla="*/ 2449140 h 4176705"/>
                    <a:gd name="connsiteX14" fmla="*/ 512038 w 3166635"/>
                    <a:gd name="connsiteY14" fmla="*/ 1734651 h 4176705"/>
                    <a:gd name="connsiteX15" fmla="*/ 112456 w 3166635"/>
                    <a:gd name="connsiteY15" fmla="*/ 1715561 h 4176705"/>
                    <a:gd name="connsiteX16" fmla="*/ 326757 w 3166635"/>
                    <a:gd name="connsiteY16" fmla="*/ 1391672 h 4176705"/>
                    <a:gd name="connsiteX17" fmla="*/ 12100 w 3166635"/>
                    <a:gd name="connsiteY17" fmla="*/ 956671 h 4176705"/>
                    <a:gd name="connsiteX18" fmla="*/ 831907 w 3166635"/>
                    <a:gd name="connsiteY18" fmla="*/ 1208919 h 4176705"/>
                    <a:gd name="connsiteX19" fmla="*/ 464044 w 3166635"/>
                    <a:gd name="connsiteY19" fmla="*/ 662381 h 4176705"/>
                    <a:gd name="connsiteX20" fmla="*/ 915990 w 3166635"/>
                    <a:gd name="connsiteY20" fmla="*/ 851567 h 4176705"/>
                    <a:gd name="connsiteX21" fmla="*/ 695272 w 3166635"/>
                    <a:gd name="connsiteY21" fmla="*/ 178906 h 4176705"/>
                    <a:gd name="connsiteX22" fmla="*/ 1052624 w 3166635"/>
                    <a:gd name="connsiteY22" fmla="*/ 452174 h 4176705"/>
                    <a:gd name="connsiteX23" fmla="*/ 1210279 w 3166635"/>
                    <a:gd name="connsiteY23" fmla="*/ 230 h 4176705"/>
                    <a:gd name="connsiteX24" fmla="*/ 1357424 w 3166635"/>
                    <a:gd name="connsiteY24" fmla="*/ 399623 h 4176705"/>
                    <a:gd name="connsiteX0" fmla="*/ 1357424 w 3112345"/>
                    <a:gd name="connsiteY0" fmla="*/ 399623 h 3478136"/>
                    <a:gd name="connsiteX1" fmla="*/ 1126196 w 3112345"/>
                    <a:gd name="connsiteY1" fmla="*/ 988202 h 3478136"/>
                    <a:gd name="connsiteX2" fmla="*/ 2461009 w 3112345"/>
                    <a:gd name="connsiteY2" fmla="*/ 1061775 h 3478136"/>
                    <a:gd name="connsiteX3" fmla="*/ 3003880 w 3112345"/>
                    <a:gd name="connsiteY3" fmla="*/ 2300860 h 3478136"/>
                    <a:gd name="connsiteX4" fmla="*/ 3112261 w 3112345"/>
                    <a:gd name="connsiteY4" fmla="*/ 3211793 h 3478136"/>
                    <a:gd name="connsiteX5" fmla="*/ 3018222 w 3112345"/>
                    <a:gd name="connsiteY5" fmla="*/ 3453872 h 3478136"/>
                    <a:gd name="connsiteX6" fmla="*/ 2821586 w 3112345"/>
                    <a:gd name="connsiteY6" fmla="*/ 2727836 h 3478136"/>
                    <a:gd name="connsiteX7" fmla="*/ 2312199 w 3112345"/>
                    <a:gd name="connsiteY7" fmla="*/ 1554513 h 3478136"/>
                    <a:gd name="connsiteX8" fmla="*/ 1315382 w 3112345"/>
                    <a:gd name="connsiteY8" fmla="*/ 1629333 h 3478136"/>
                    <a:gd name="connsiteX9" fmla="*/ 1283851 w 3112345"/>
                    <a:gd name="connsiteY9" fmla="*/ 2144340 h 3478136"/>
                    <a:gd name="connsiteX10" fmla="*/ 1021093 w 3112345"/>
                    <a:gd name="connsiteY10" fmla="*/ 1755457 h 3478136"/>
                    <a:gd name="connsiteX11" fmla="*/ 905479 w 3112345"/>
                    <a:gd name="connsiteY11" fmla="*/ 2480671 h 3478136"/>
                    <a:gd name="connsiteX12" fmla="*/ 758334 w 3112345"/>
                    <a:gd name="connsiteY12" fmla="*/ 1839540 h 3478136"/>
                    <a:gd name="connsiteX13" fmla="*/ 537617 w 3112345"/>
                    <a:gd name="connsiteY13" fmla="*/ 2449140 h 3478136"/>
                    <a:gd name="connsiteX14" fmla="*/ 512038 w 3112345"/>
                    <a:gd name="connsiteY14" fmla="*/ 1734651 h 3478136"/>
                    <a:gd name="connsiteX15" fmla="*/ 112456 w 3112345"/>
                    <a:gd name="connsiteY15" fmla="*/ 1715561 h 3478136"/>
                    <a:gd name="connsiteX16" fmla="*/ 326757 w 3112345"/>
                    <a:gd name="connsiteY16" fmla="*/ 1391672 h 3478136"/>
                    <a:gd name="connsiteX17" fmla="*/ 12100 w 3112345"/>
                    <a:gd name="connsiteY17" fmla="*/ 956671 h 3478136"/>
                    <a:gd name="connsiteX18" fmla="*/ 831907 w 3112345"/>
                    <a:gd name="connsiteY18" fmla="*/ 1208919 h 3478136"/>
                    <a:gd name="connsiteX19" fmla="*/ 464044 w 3112345"/>
                    <a:gd name="connsiteY19" fmla="*/ 662381 h 3478136"/>
                    <a:gd name="connsiteX20" fmla="*/ 915990 w 3112345"/>
                    <a:gd name="connsiteY20" fmla="*/ 851567 h 3478136"/>
                    <a:gd name="connsiteX21" fmla="*/ 695272 w 3112345"/>
                    <a:gd name="connsiteY21" fmla="*/ 178906 h 3478136"/>
                    <a:gd name="connsiteX22" fmla="*/ 1052624 w 3112345"/>
                    <a:gd name="connsiteY22" fmla="*/ 452174 h 3478136"/>
                    <a:gd name="connsiteX23" fmla="*/ 1210279 w 3112345"/>
                    <a:gd name="connsiteY23" fmla="*/ 230 h 3478136"/>
                    <a:gd name="connsiteX24" fmla="*/ 1357424 w 3112345"/>
                    <a:gd name="connsiteY24" fmla="*/ 399623 h 3478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112345" h="3478136">
                      <a:moveTo>
                        <a:pt x="1357424" y="399623"/>
                      </a:moveTo>
                      <a:cubicBezTo>
                        <a:pt x="1343410" y="564285"/>
                        <a:pt x="942265" y="877843"/>
                        <a:pt x="1126196" y="988202"/>
                      </a:cubicBezTo>
                      <a:cubicBezTo>
                        <a:pt x="1310127" y="1098561"/>
                        <a:pt x="2148062" y="842999"/>
                        <a:pt x="2461009" y="1061775"/>
                      </a:cubicBezTo>
                      <a:cubicBezTo>
                        <a:pt x="2773956" y="1280551"/>
                        <a:pt x="2895338" y="1942524"/>
                        <a:pt x="3003880" y="2300860"/>
                      </a:cubicBezTo>
                      <a:cubicBezTo>
                        <a:pt x="3112422" y="2659196"/>
                        <a:pt x="3109871" y="3019624"/>
                        <a:pt x="3112261" y="3211793"/>
                      </a:cubicBezTo>
                      <a:cubicBezTo>
                        <a:pt x="3114651" y="3403962"/>
                        <a:pt x="3066668" y="3534531"/>
                        <a:pt x="3018222" y="3453872"/>
                      </a:cubicBezTo>
                      <a:cubicBezTo>
                        <a:pt x="2969776" y="3373213"/>
                        <a:pt x="2939257" y="3044396"/>
                        <a:pt x="2821586" y="2727836"/>
                      </a:cubicBezTo>
                      <a:cubicBezTo>
                        <a:pt x="2703916" y="2411276"/>
                        <a:pt x="2563233" y="1737597"/>
                        <a:pt x="2312199" y="1554513"/>
                      </a:cubicBezTo>
                      <a:cubicBezTo>
                        <a:pt x="2061165" y="1371429"/>
                        <a:pt x="1486773" y="1531029"/>
                        <a:pt x="1315382" y="1629333"/>
                      </a:cubicBezTo>
                      <a:cubicBezTo>
                        <a:pt x="1143991" y="1727637"/>
                        <a:pt x="1332899" y="2123319"/>
                        <a:pt x="1283851" y="2144340"/>
                      </a:cubicBezTo>
                      <a:cubicBezTo>
                        <a:pt x="1234803" y="2165361"/>
                        <a:pt x="1084155" y="1699402"/>
                        <a:pt x="1021093" y="1755457"/>
                      </a:cubicBezTo>
                      <a:cubicBezTo>
                        <a:pt x="958031" y="1811512"/>
                        <a:pt x="949272" y="2466657"/>
                        <a:pt x="905479" y="2480671"/>
                      </a:cubicBezTo>
                      <a:cubicBezTo>
                        <a:pt x="861686" y="2494685"/>
                        <a:pt x="819644" y="1844795"/>
                        <a:pt x="758334" y="1839540"/>
                      </a:cubicBezTo>
                      <a:cubicBezTo>
                        <a:pt x="697024" y="1834285"/>
                        <a:pt x="578666" y="2466621"/>
                        <a:pt x="537617" y="2449140"/>
                      </a:cubicBezTo>
                      <a:cubicBezTo>
                        <a:pt x="496568" y="2431659"/>
                        <a:pt x="582898" y="1856914"/>
                        <a:pt x="512038" y="1734651"/>
                      </a:cubicBezTo>
                      <a:cubicBezTo>
                        <a:pt x="441178" y="1612388"/>
                        <a:pt x="143336" y="1772724"/>
                        <a:pt x="112456" y="1715561"/>
                      </a:cubicBezTo>
                      <a:cubicBezTo>
                        <a:pt x="81576" y="1658398"/>
                        <a:pt x="343483" y="1518154"/>
                        <a:pt x="326757" y="1391672"/>
                      </a:cubicBezTo>
                      <a:cubicBezTo>
                        <a:pt x="310031" y="1265190"/>
                        <a:pt x="-72092" y="987130"/>
                        <a:pt x="12100" y="956671"/>
                      </a:cubicBezTo>
                      <a:cubicBezTo>
                        <a:pt x="96292" y="926212"/>
                        <a:pt x="756583" y="1257967"/>
                        <a:pt x="831907" y="1208919"/>
                      </a:cubicBezTo>
                      <a:cubicBezTo>
                        <a:pt x="907231" y="1159871"/>
                        <a:pt x="450030" y="721940"/>
                        <a:pt x="464044" y="662381"/>
                      </a:cubicBezTo>
                      <a:cubicBezTo>
                        <a:pt x="478058" y="602822"/>
                        <a:pt x="877452" y="932146"/>
                        <a:pt x="915990" y="851567"/>
                      </a:cubicBezTo>
                      <a:cubicBezTo>
                        <a:pt x="954528" y="770988"/>
                        <a:pt x="672500" y="245471"/>
                        <a:pt x="695272" y="178906"/>
                      </a:cubicBezTo>
                      <a:cubicBezTo>
                        <a:pt x="718044" y="112341"/>
                        <a:pt x="966790" y="481953"/>
                        <a:pt x="1052624" y="452174"/>
                      </a:cubicBezTo>
                      <a:cubicBezTo>
                        <a:pt x="1138458" y="422395"/>
                        <a:pt x="1159479" y="8989"/>
                        <a:pt x="1210279" y="230"/>
                      </a:cubicBezTo>
                      <a:cubicBezTo>
                        <a:pt x="1261079" y="-8529"/>
                        <a:pt x="1371438" y="234961"/>
                        <a:pt x="1357424" y="399623"/>
                      </a:cubicBezTo>
                      <a:close/>
                    </a:path>
                  </a:pathLst>
                </a:custGeom>
                <a:solidFill>
                  <a:srgbClr val="00FFFF">
                    <a:lumMod val="50000"/>
                  </a:srgbClr>
                </a:solidFill>
                <a:ln w="28575" cap="flat" cmpd="sng" algn="ctr">
                  <a:solidFill>
                    <a:srgbClr val="00FFFF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Freeform: Shape 544">
                  <a:extLst>
                    <a:ext uri="{FF2B5EF4-FFF2-40B4-BE49-F238E27FC236}">
                      <a16:creationId xmlns:a16="http://schemas.microsoft.com/office/drawing/2014/main" id="{521CA6F3-B344-F404-B28A-E90F4B2AC449}"/>
                    </a:ext>
                  </a:extLst>
                </p:cNvPr>
                <p:cNvSpPr/>
                <p:nvPr/>
              </p:nvSpPr>
              <p:spPr bwMode="auto">
                <a:xfrm rot="20403088" flipH="1">
                  <a:off x="5729200" y="3686372"/>
                  <a:ext cx="339656" cy="223611"/>
                </a:xfrm>
                <a:custGeom>
                  <a:avLst/>
                  <a:gdLst>
                    <a:gd name="connsiteX0" fmla="*/ 538693 w 707560"/>
                    <a:gd name="connsiteY0" fmla="*/ 692142 h 831980"/>
                    <a:gd name="connsiteX1" fmla="*/ 675328 w 707560"/>
                    <a:gd name="connsiteY1" fmla="*/ 135093 h 831980"/>
                    <a:gd name="connsiteX2" fmla="*/ 2665 w 707560"/>
                    <a:gd name="connsiteY2" fmla="*/ 51011 h 831980"/>
                    <a:gd name="connsiteX3" fmla="*/ 444100 w 707560"/>
                    <a:gd name="connsiteY3" fmla="*/ 797245 h 831980"/>
                    <a:gd name="connsiteX4" fmla="*/ 538693 w 707560"/>
                    <a:gd name="connsiteY4" fmla="*/ 639590 h 831980"/>
                    <a:gd name="connsiteX0" fmla="*/ 538775 w 707642"/>
                    <a:gd name="connsiteY0" fmla="*/ 692142 h 831981"/>
                    <a:gd name="connsiteX1" fmla="*/ 675410 w 707642"/>
                    <a:gd name="connsiteY1" fmla="*/ 135093 h 831981"/>
                    <a:gd name="connsiteX2" fmla="*/ 2747 w 707642"/>
                    <a:gd name="connsiteY2" fmla="*/ 51011 h 831981"/>
                    <a:gd name="connsiteX3" fmla="*/ 444182 w 707642"/>
                    <a:gd name="connsiteY3" fmla="*/ 797245 h 831981"/>
                    <a:gd name="connsiteX4" fmla="*/ 614975 w 707642"/>
                    <a:gd name="connsiteY4" fmla="*/ 639590 h 831981"/>
                    <a:gd name="connsiteX0" fmla="*/ 608625 w 728474"/>
                    <a:gd name="connsiteY0" fmla="*/ 632990 h 829979"/>
                    <a:gd name="connsiteX1" fmla="*/ 675410 w 728474"/>
                    <a:gd name="connsiteY1" fmla="*/ 133091 h 829979"/>
                    <a:gd name="connsiteX2" fmla="*/ 2747 w 728474"/>
                    <a:gd name="connsiteY2" fmla="*/ 49009 h 829979"/>
                    <a:gd name="connsiteX3" fmla="*/ 444182 w 728474"/>
                    <a:gd name="connsiteY3" fmla="*/ 795243 h 829979"/>
                    <a:gd name="connsiteX4" fmla="*/ 614975 w 728474"/>
                    <a:gd name="connsiteY4" fmla="*/ 637588 h 829979"/>
                    <a:gd name="connsiteX0" fmla="*/ 608712 w 728561"/>
                    <a:gd name="connsiteY0" fmla="*/ 632990 h 832941"/>
                    <a:gd name="connsiteX1" fmla="*/ 675497 w 728561"/>
                    <a:gd name="connsiteY1" fmla="*/ 133091 h 832941"/>
                    <a:gd name="connsiteX2" fmla="*/ 2834 w 728561"/>
                    <a:gd name="connsiteY2" fmla="*/ 49009 h 832941"/>
                    <a:gd name="connsiteX3" fmla="*/ 444269 w 728561"/>
                    <a:gd name="connsiteY3" fmla="*/ 795243 h 832941"/>
                    <a:gd name="connsiteX4" fmla="*/ 691262 w 728561"/>
                    <a:gd name="connsiteY4" fmla="*/ 650288 h 832941"/>
                    <a:gd name="connsiteX0" fmla="*/ 672212 w 758071"/>
                    <a:gd name="connsiteY0" fmla="*/ 652695 h 833596"/>
                    <a:gd name="connsiteX1" fmla="*/ 675497 w 758071"/>
                    <a:gd name="connsiteY1" fmla="*/ 133746 h 833596"/>
                    <a:gd name="connsiteX2" fmla="*/ 2834 w 758071"/>
                    <a:gd name="connsiteY2" fmla="*/ 49664 h 833596"/>
                    <a:gd name="connsiteX3" fmla="*/ 444269 w 758071"/>
                    <a:gd name="connsiteY3" fmla="*/ 795898 h 833596"/>
                    <a:gd name="connsiteX4" fmla="*/ 691262 w 758071"/>
                    <a:gd name="connsiteY4" fmla="*/ 650943 h 833596"/>
                    <a:gd name="connsiteX0" fmla="*/ 693644 w 770593"/>
                    <a:gd name="connsiteY0" fmla="*/ 642842 h 833268"/>
                    <a:gd name="connsiteX1" fmla="*/ 675497 w 770593"/>
                    <a:gd name="connsiteY1" fmla="*/ 133418 h 833268"/>
                    <a:gd name="connsiteX2" fmla="*/ 2834 w 770593"/>
                    <a:gd name="connsiteY2" fmla="*/ 49336 h 833268"/>
                    <a:gd name="connsiteX3" fmla="*/ 444269 w 770593"/>
                    <a:gd name="connsiteY3" fmla="*/ 795570 h 833268"/>
                    <a:gd name="connsiteX4" fmla="*/ 691262 w 770593"/>
                    <a:gd name="connsiteY4" fmla="*/ 650615 h 833268"/>
                    <a:gd name="connsiteX0" fmla="*/ 693652 w 770601"/>
                    <a:gd name="connsiteY0" fmla="*/ 642842 h 824374"/>
                    <a:gd name="connsiteX1" fmla="*/ 675505 w 770601"/>
                    <a:gd name="connsiteY1" fmla="*/ 133418 h 824374"/>
                    <a:gd name="connsiteX2" fmla="*/ 2842 w 770601"/>
                    <a:gd name="connsiteY2" fmla="*/ 49336 h 824374"/>
                    <a:gd name="connsiteX3" fmla="*/ 444277 w 770601"/>
                    <a:gd name="connsiteY3" fmla="*/ 795570 h 824374"/>
                    <a:gd name="connsiteX4" fmla="*/ 698413 w 770601"/>
                    <a:gd name="connsiteY4" fmla="*/ 608857 h 824374"/>
                    <a:gd name="connsiteX0" fmla="*/ 693658 w 770607"/>
                    <a:gd name="connsiteY0" fmla="*/ 642842 h 824374"/>
                    <a:gd name="connsiteX1" fmla="*/ 675511 w 770607"/>
                    <a:gd name="connsiteY1" fmla="*/ 133418 h 824374"/>
                    <a:gd name="connsiteX2" fmla="*/ 2848 w 770607"/>
                    <a:gd name="connsiteY2" fmla="*/ 49336 h 824374"/>
                    <a:gd name="connsiteX3" fmla="*/ 444283 w 770607"/>
                    <a:gd name="connsiteY3" fmla="*/ 795570 h 824374"/>
                    <a:gd name="connsiteX4" fmla="*/ 703181 w 770607"/>
                    <a:gd name="connsiteY4" fmla="*/ 608857 h 82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07" h="824374">
                      <a:moveTo>
                        <a:pt x="693658" y="642842"/>
                      </a:moveTo>
                      <a:cubicBezTo>
                        <a:pt x="806644" y="417745"/>
                        <a:pt x="790646" y="232336"/>
                        <a:pt x="675511" y="133418"/>
                      </a:cubicBezTo>
                      <a:cubicBezTo>
                        <a:pt x="560376" y="34500"/>
                        <a:pt x="41386" y="-61023"/>
                        <a:pt x="2848" y="49336"/>
                      </a:cubicBezTo>
                      <a:cubicBezTo>
                        <a:pt x="-35690" y="159695"/>
                        <a:pt x="327561" y="702316"/>
                        <a:pt x="444283" y="795570"/>
                      </a:cubicBezTo>
                      <a:cubicBezTo>
                        <a:pt x="561005" y="888824"/>
                        <a:pt x="700553" y="736732"/>
                        <a:pt x="703181" y="608857"/>
                      </a:cubicBezTo>
                    </a:path>
                  </a:pathLst>
                </a:custGeom>
                <a:solidFill>
                  <a:srgbClr val="845C3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Freeform: Shape 545">
                  <a:extLst>
                    <a:ext uri="{FF2B5EF4-FFF2-40B4-BE49-F238E27FC236}">
                      <a16:creationId xmlns:a16="http://schemas.microsoft.com/office/drawing/2014/main" id="{D8E76FAC-A5E3-D6C2-1E68-C133B53C2922}"/>
                    </a:ext>
                  </a:extLst>
                </p:cNvPr>
                <p:cNvSpPr/>
                <p:nvPr/>
              </p:nvSpPr>
              <p:spPr bwMode="auto">
                <a:xfrm rot="16519025" flipH="1">
                  <a:off x="6267540" y="3657649"/>
                  <a:ext cx="229092" cy="331529"/>
                </a:xfrm>
                <a:custGeom>
                  <a:avLst/>
                  <a:gdLst>
                    <a:gd name="connsiteX0" fmla="*/ 538693 w 707560"/>
                    <a:gd name="connsiteY0" fmla="*/ 692142 h 831980"/>
                    <a:gd name="connsiteX1" fmla="*/ 675328 w 707560"/>
                    <a:gd name="connsiteY1" fmla="*/ 135093 h 831980"/>
                    <a:gd name="connsiteX2" fmla="*/ 2665 w 707560"/>
                    <a:gd name="connsiteY2" fmla="*/ 51011 h 831980"/>
                    <a:gd name="connsiteX3" fmla="*/ 444100 w 707560"/>
                    <a:gd name="connsiteY3" fmla="*/ 797245 h 831980"/>
                    <a:gd name="connsiteX4" fmla="*/ 538693 w 707560"/>
                    <a:gd name="connsiteY4" fmla="*/ 639590 h 831980"/>
                    <a:gd name="connsiteX0" fmla="*/ 538775 w 707642"/>
                    <a:gd name="connsiteY0" fmla="*/ 692142 h 831981"/>
                    <a:gd name="connsiteX1" fmla="*/ 675410 w 707642"/>
                    <a:gd name="connsiteY1" fmla="*/ 135093 h 831981"/>
                    <a:gd name="connsiteX2" fmla="*/ 2747 w 707642"/>
                    <a:gd name="connsiteY2" fmla="*/ 51011 h 831981"/>
                    <a:gd name="connsiteX3" fmla="*/ 444182 w 707642"/>
                    <a:gd name="connsiteY3" fmla="*/ 797245 h 831981"/>
                    <a:gd name="connsiteX4" fmla="*/ 614975 w 707642"/>
                    <a:gd name="connsiteY4" fmla="*/ 639590 h 831981"/>
                    <a:gd name="connsiteX0" fmla="*/ 608625 w 728474"/>
                    <a:gd name="connsiteY0" fmla="*/ 632990 h 829979"/>
                    <a:gd name="connsiteX1" fmla="*/ 675410 w 728474"/>
                    <a:gd name="connsiteY1" fmla="*/ 133091 h 829979"/>
                    <a:gd name="connsiteX2" fmla="*/ 2747 w 728474"/>
                    <a:gd name="connsiteY2" fmla="*/ 49009 h 829979"/>
                    <a:gd name="connsiteX3" fmla="*/ 444182 w 728474"/>
                    <a:gd name="connsiteY3" fmla="*/ 795243 h 829979"/>
                    <a:gd name="connsiteX4" fmla="*/ 614975 w 728474"/>
                    <a:gd name="connsiteY4" fmla="*/ 637588 h 829979"/>
                    <a:gd name="connsiteX0" fmla="*/ 608712 w 728561"/>
                    <a:gd name="connsiteY0" fmla="*/ 632990 h 832941"/>
                    <a:gd name="connsiteX1" fmla="*/ 675497 w 728561"/>
                    <a:gd name="connsiteY1" fmla="*/ 133091 h 832941"/>
                    <a:gd name="connsiteX2" fmla="*/ 2834 w 728561"/>
                    <a:gd name="connsiteY2" fmla="*/ 49009 h 832941"/>
                    <a:gd name="connsiteX3" fmla="*/ 444269 w 728561"/>
                    <a:gd name="connsiteY3" fmla="*/ 795243 h 832941"/>
                    <a:gd name="connsiteX4" fmla="*/ 691262 w 728561"/>
                    <a:gd name="connsiteY4" fmla="*/ 650288 h 832941"/>
                    <a:gd name="connsiteX0" fmla="*/ 672212 w 758071"/>
                    <a:gd name="connsiteY0" fmla="*/ 652695 h 833596"/>
                    <a:gd name="connsiteX1" fmla="*/ 675497 w 758071"/>
                    <a:gd name="connsiteY1" fmla="*/ 133746 h 833596"/>
                    <a:gd name="connsiteX2" fmla="*/ 2834 w 758071"/>
                    <a:gd name="connsiteY2" fmla="*/ 49664 h 833596"/>
                    <a:gd name="connsiteX3" fmla="*/ 444269 w 758071"/>
                    <a:gd name="connsiteY3" fmla="*/ 795898 h 833596"/>
                    <a:gd name="connsiteX4" fmla="*/ 691262 w 758071"/>
                    <a:gd name="connsiteY4" fmla="*/ 650943 h 833596"/>
                    <a:gd name="connsiteX0" fmla="*/ 693644 w 770593"/>
                    <a:gd name="connsiteY0" fmla="*/ 642842 h 833268"/>
                    <a:gd name="connsiteX1" fmla="*/ 675497 w 770593"/>
                    <a:gd name="connsiteY1" fmla="*/ 133418 h 833268"/>
                    <a:gd name="connsiteX2" fmla="*/ 2834 w 770593"/>
                    <a:gd name="connsiteY2" fmla="*/ 49336 h 833268"/>
                    <a:gd name="connsiteX3" fmla="*/ 444269 w 770593"/>
                    <a:gd name="connsiteY3" fmla="*/ 795570 h 833268"/>
                    <a:gd name="connsiteX4" fmla="*/ 691262 w 770593"/>
                    <a:gd name="connsiteY4" fmla="*/ 650615 h 833268"/>
                    <a:gd name="connsiteX0" fmla="*/ 693652 w 770601"/>
                    <a:gd name="connsiteY0" fmla="*/ 642842 h 824374"/>
                    <a:gd name="connsiteX1" fmla="*/ 675505 w 770601"/>
                    <a:gd name="connsiteY1" fmla="*/ 133418 h 824374"/>
                    <a:gd name="connsiteX2" fmla="*/ 2842 w 770601"/>
                    <a:gd name="connsiteY2" fmla="*/ 49336 h 824374"/>
                    <a:gd name="connsiteX3" fmla="*/ 444277 w 770601"/>
                    <a:gd name="connsiteY3" fmla="*/ 795570 h 824374"/>
                    <a:gd name="connsiteX4" fmla="*/ 698413 w 770601"/>
                    <a:gd name="connsiteY4" fmla="*/ 608857 h 824374"/>
                    <a:gd name="connsiteX0" fmla="*/ 693658 w 770607"/>
                    <a:gd name="connsiteY0" fmla="*/ 642842 h 824374"/>
                    <a:gd name="connsiteX1" fmla="*/ 675511 w 770607"/>
                    <a:gd name="connsiteY1" fmla="*/ 133418 h 824374"/>
                    <a:gd name="connsiteX2" fmla="*/ 2848 w 770607"/>
                    <a:gd name="connsiteY2" fmla="*/ 49336 h 824374"/>
                    <a:gd name="connsiteX3" fmla="*/ 444283 w 770607"/>
                    <a:gd name="connsiteY3" fmla="*/ 795570 h 824374"/>
                    <a:gd name="connsiteX4" fmla="*/ 703181 w 770607"/>
                    <a:gd name="connsiteY4" fmla="*/ 608857 h 82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07" h="824374">
                      <a:moveTo>
                        <a:pt x="693658" y="642842"/>
                      </a:moveTo>
                      <a:cubicBezTo>
                        <a:pt x="806644" y="417745"/>
                        <a:pt x="790646" y="232336"/>
                        <a:pt x="675511" y="133418"/>
                      </a:cubicBezTo>
                      <a:cubicBezTo>
                        <a:pt x="560376" y="34500"/>
                        <a:pt x="41386" y="-61023"/>
                        <a:pt x="2848" y="49336"/>
                      </a:cubicBezTo>
                      <a:cubicBezTo>
                        <a:pt x="-35690" y="159695"/>
                        <a:pt x="327561" y="702316"/>
                        <a:pt x="444283" y="795570"/>
                      </a:cubicBezTo>
                      <a:cubicBezTo>
                        <a:pt x="561005" y="888824"/>
                        <a:pt x="700553" y="736732"/>
                        <a:pt x="703181" y="608857"/>
                      </a:cubicBezTo>
                    </a:path>
                  </a:pathLst>
                </a:custGeom>
                <a:solidFill>
                  <a:srgbClr val="845C3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Freeform: Shape 546">
                  <a:extLst>
                    <a:ext uri="{FF2B5EF4-FFF2-40B4-BE49-F238E27FC236}">
                      <a16:creationId xmlns:a16="http://schemas.microsoft.com/office/drawing/2014/main" id="{4D232850-44FA-9941-991A-FACBCCD5E901}"/>
                    </a:ext>
                  </a:extLst>
                </p:cNvPr>
                <p:cNvSpPr/>
                <p:nvPr/>
              </p:nvSpPr>
              <p:spPr bwMode="auto">
                <a:xfrm rot="4748955" flipH="1">
                  <a:off x="5371120" y="3258538"/>
                  <a:ext cx="229092" cy="331529"/>
                </a:xfrm>
                <a:custGeom>
                  <a:avLst/>
                  <a:gdLst>
                    <a:gd name="connsiteX0" fmla="*/ 538693 w 707560"/>
                    <a:gd name="connsiteY0" fmla="*/ 692142 h 831980"/>
                    <a:gd name="connsiteX1" fmla="*/ 675328 w 707560"/>
                    <a:gd name="connsiteY1" fmla="*/ 135093 h 831980"/>
                    <a:gd name="connsiteX2" fmla="*/ 2665 w 707560"/>
                    <a:gd name="connsiteY2" fmla="*/ 51011 h 831980"/>
                    <a:gd name="connsiteX3" fmla="*/ 444100 w 707560"/>
                    <a:gd name="connsiteY3" fmla="*/ 797245 h 831980"/>
                    <a:gd name="connsiteX4" fmla="*/ 538693 w 707560"/>
                    <a:gd name="connsiteY4" fmla="*/ 639590 h 831980"/>
                    <a:gd name="connsiteX0" fmla="*/ 538775 w 707642"/>
                    <a:gd name="connsiteY0" fmla="*/ 692142 h 831981"/>
                    <a:gd name="connsiteX1" fmla="*/ 675410 w 707642"/>
                    <a:gd name="connsiteY1" fmla="*/ 135093 h 831981"/>
                    <a:gd name="connsiteX2" fmla="*/ 2747 w 707642"/>
                    <a:gd name="connsiteY2" fmla="*/ 51011 h 831981"/>
                    <a:gd name="connsiteX3" fmla="*/ 444182 w 707642"/>
                    <a:gd name="connsiteY3" fmla="*/ 797245 h 831981"/>
                    <a:gd name="connsiteX4" fmla="*/ 614975 w 707642"/>
                    <a:gd name="connsiteY4" fmla="*/ 639590 h 831981"/>
                    <a:gd name="connsiteX0" fmla="*/ 608625 w 728474"/>
                    <a:gd name="connsiteY0" fmla="*/ 632990 h 829979"/>
                    <a:gd name="connsiteX1" fmla="*/ 675410 w 728474"/>
                    <a:gd name="connsiteY1" fmla="*/ 133091 h 829979"/>
                    <a:gd name="connsiteX2" fmla="*/ 2747 w 728474"/>
                    <a:gd name="connsiteY2" fmla="*/ 49009 h 829979"/>
                    <a:gd name="connsiteX3" fmla="*/ 444182 w 728474"/>
                    <a:gd name="connsiteY3" fmla="*/ 795243 h 829979"/>
                    <a:gd name="connsiteX4" fmla="*/ 614975 w 728474"/>
                    <a:gd name="connsiteY4" fmla="*/ 637588 h 829979"/>
                    <a:gd name="connsiteX0" fmla="*/ 608712 w 728561"/>
                    <a:gd name="connsiteY0" fmla="*/ 632990 h 832941"/>
                    <a:gd name="connsiteX1" fmla="*/ 675497 w 728561"/>
                    <a:gd name="connsiteY1" fmla="*/ 133091 h 832941"/>
                    <a:gd name="connsiteX2" fmla="*/ 2834 w 728561"/>
                    <a:gd name="connsiteY2" fmla="*/ 49009 h 832941"/>
                    <a:gd name="connsiteX3" fmla="*/ 444269 w 728561"/>
                    <a:gd name="connsiteY3" fmla="*/ 795243 h 832941"/>
                    <a:gd name="connsiteX4" fmla="*/ 691262 w 728561"/>
                    <a:gd name="connsiteY4" fmla="*/ 650288 h 832941"/>
                    <a:gd name="connsiteX0" fmla="*/ 672212 w 758071"/>
                    <a:gd name="connsiteY0" fmla="*/ 652695 h 833596"/>
                    <a:gd name="connsiteX1" fmla="*/ 675497 w 758071"/>
                    <a:gd name="connsiteY1" fmla="*/ 133746 h 833596"/>
                    <a:gd name="connsiteX2" fmla="*/ 2834 w 758071"/>
                    <a:gd name="connsiteY2" fmla="*/ 49664 h 833596"/>
                    <a:gd name="connsiteX3" fmla="*/ 444269 w 758071"/>
                    <a:gd name="connsiteY3" fmla="*/ 795898 h 833596"/>
                    <a:gd name="connsiteX4" fmla="*/ 691262 w 758071"/>
                    <a:gd name="connsiteY4" fmla="*/ 650943 h 833596"/>
                    <a:gd name="connsiteX0" fmla="*/ 693644 w 770593"/>
                    <a:gd name="connsiteY0" fmla="*/ 642842 h 833268"/>
                    <a:gd name="connsiteX1" fmla="*/ 675497 w 770593"/>
                    <a:gd name="connsiteY1" fmla="*/ 133418 h 833268"/>
                    <a:gd name="connsiteX2" fmla="*/ 2834 w 770593"/>
                    <a:gd name="connsiteY2" fmla="*/ 49336 h 833268"/>
                    <a:gd name="connsiteX3" fmla="*/ 444269 w 770593"/>
                    <a:gd name="connsiteY3" fmla="*/ 795570 h 833268"/>
                    <a:gd name="connsiteX4" fmla="*/ 691262 w 770593"/>
                    <a:gd name="connsiteY4" fmla="*/ 650615 h 833268"/>
                    <a:gd name="connsiteX0" fmla="*/ 693652 w 770601"/>
                    <a:gd name="connsiteY0" fmla="*/ 642842 h 824374"/>
                    <a:gd name="connsiteX1" fmla="*/ 675505 w 770601"/>
                    <a:gd name="connsiteY1" fmla="*/ 133418 h 824374"/>
                    <a:gd name="connsiteX2" fmla="*/ 2842 w 770601"/>
                    <a:gd name="connsiteY2" fmla="*/ 49336 h 824374"/>
                    <a:gd name="connsiteX3" fmla="*/ 444277 w 770601"/>
                    <a:gd name="connsiteY3" fmla="*/ 795570 h 824374"/>
                    <a:gd name="connsiteX4" fmla="*/ 698413 w 770601"/>
                    <a:gd name="connsiteY4" fmla="*/ 608857 h 824374"/>
                    <a:gd name="connsiteX0" fmla="*/ 693658 w 770607"/>
                    <a:gd name="connsiteY0" fmla="*/ 642842 h 824374"/>
                    <a:gd name="connsiteX1" fmla="*/ 675511 w 770607"/>
                    <a:gd name="connsiteY1" fmla="*/ 133418 h 824374"/>
                    <a:gd name="connsiteX2" fmla="*/ 2848 w 770607"/>
                    <a:gd name="connsiteY2" fmla="*/ 49336 h 824374"/>
                    <a:gd name="connsiteX3" fmla="*/ 444283 w 770607"/>
                    <a:gd name="connsiteY3" fmla="*/ 795570 h 824374"/>
                    <a:gd name="connsiteX4" fmla="*/ 703181 w 770607"/>
                    <a:gd name="connsiteY4" fmla="*/ 608857 h 82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07" h="824374">
                      <a:moveTo>
                        <a:pt x="693658" y="642842"/>
                      </a:moveTo>
                      <a:cubicBezTo>
                        <a:pt x="806644" y="417745"/>
                        <a:pt x="790646" y="232336"/>
                        <a:pt x="675511" y="133418"/>
                      </a:cubicBezTo>
                      <a:cubicBezTo>
                        <a:pt x="560376" y="34500"/>
                        <a:pt x="41386" y="-61023"/>
                        <a:pt x="2848" y="49336"/>
                      </a:cubicBezTo>
                      <a:cubicBezTo>
                        <a:pt x="-35690" y="159695"/>
                        <a:pt x="327561" y="702316"/>
                        <a:pt x="444283" y="795570"/>
                      </a:cubicBezTo>
                      <a:cubicBezTo>
                        <a:pt x="561005" y="888824"/>
                        <a:pt x="700553" y="736732"/>
                        <a:pt x="703181" y="608857"/>
                      </a:cubicBezTo>
                    </a:path>
                  </a:pathLst>
                </a:custGeom>
                <a:solidFill>
                  <a:srgbClr val="845C3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Freeform: Shape 547">
                  <a:extLst>
                    <a:ext uri="{FF2B5EF4-FFF2-40B4-BE49-F238E27FC236}">
                      <a16:creationId xmlns:a16="http://schemas.microsoft.com/office/drawing/2014/main" id="{871513F0-6A88-E6CB-4E19-3B3A2841BCCA}"/>
                    </a:ext>
                  </a:extLst>
                </p:cNvPr>
                <p:cNvSpPr/>
                <p:nvPr/>
              </p:nvSpPr>
              <p:spPr bwMode="auto">
                <a:xfrm rot="13344422" flipH="1">
                  <a:off x="6562286" y="3512065"/>
                  <a:ext cx="339656" cy="223611"/>
                </a:xfrm>
                <a:custGeom>
                  <a:avLst/>
                  <a:gdLst>
                    <a:gd name="connsiteX0" fmla="*/ 538693 w 707560"/>
                    <a:gd name="connsiteY0" fmla="*/ 692142 h 831980"/>
                    <a:gd name="connsiteX1" fmla="*/ 675328 w 707560"/>
                    <a:gd name="connsiteY1" fmla="*/ 135093 h 831980"/>
                    <a:gd name="connsiteX2" fmla="*/ 2665 w 707560"/>
                    <a:gd name="connsiteY2" fmla="*/ 51011 h 831980"/>
                    <a:gd name="connsiteX3" fmla="*/ 444100 w 707560"/>
                    <a:gd name="connsiteY3" fmla="*/ 797245 h 831980"/>
                    <a:gd name="connsiteX4" fmla="*/ 538693 w 707560"/>
                    <a:gd name="connsiteY4" fmla="*/ 639590 h 831980"/>
                    <a:gd name="connsiteX0" fmla="*/ 538775 w 707642"/>
                    <a:gd name="connsiteY0" fmla="*/ 692142 h 831981"/>
                    <a:gd name="connsiteX1" fmla="*/ 675410 w 707642"/>
                    <a:gd name="connsiteY1" fmla="*/ 135093 h 831981"/>
                    <a:gd name="connsiteX2" fmla="*/ 2747 w 707642"/>
                    <a:gd name="connsiteY2" fmla="*/ 51011 h 831981"/>
                    <a:gd name="connsiteX3" fmla="*/ 444182 w 707642"/>
                    <a:gd name="connsiteY3" fmla="*/ 797245 h 831981"/>
                    <a:gd name="connsiteX4" fmla="*/ 614975 w 707642"/>
                    <a:gd name="connsiteY4" fmla="*/ 639590 h 831981"/>
                    <a:gd name="connsiteX0" fmla="*/ 608625 w 728474"/>
                    <a:gd name="connsiteY0" fmla="*/ 632990 h 829979"/>
                    <a:gd name="connsiteX1" fmla="*/ 675410 w 728474"/>
                    <a:gd name="connsiteY1" fmla="*/ 133091 h 829979"/>
                    <a:gd name="connsiteX2" fmla="*/ 2747 w 728474"/>
                    <a:gd name="connsiteY2" fmla="*/ 49009 h 829979"/>
                    <a:gd name="connsiteX3" fmla="*/ 444182 w 728474"/>
                    <a:gd name="connsiteY3" fmla="*/ 795243 h 829979"/>
                    <a:gd name="connsiteX4" fmla="*/ 614975 w 728474"/>
                    <a:gd name="connsiteY4" fmla="*/ 637588 h 829979"/>
                    <a:gd name="connsiteX0" fmla="*/ 608712 w 728561"/>
                    <a:gd name="connsiteY0" fmla="*/ 632990 h 832941"/>
                    <a:gd name="connsiteX1" fmla="*/ 675497 w 728561"/>
                    <a:gd name="connsiteY1" fmla="*/ 133091 h 832941"/>
                    <a:gd name="connsiteX2" fmla="*/ 2834 w 728561"/>
                    <a:gd name="connsiteY2" fmla="*/ 49009 h 832941"/>
                    <a:gd name="connsiteX3" fmla="*/ 444269 w 728561"/>
                    <a:gd name="connsiteY3" fmla="*/ 795243 h 832941"/>
                    <a:gd name="connsiteX4" fmla="*/ 691262 w 728561"/>
                    <a:gd name="connsiteY4" fmla="*/ 650288 h 832941"/>
                    <a:gd name="connsiteX0" fmla="*/ 672212 w 758071"/>
                    <a:gd name="connsiteY0" fmla="*/ 652695 h 833596"/>
                    <a:gd name="connsiteX1" fmla="*/ 675497 w 758071"/>
                    <a:gd name="connsiteY1" fmla="*/ 133746 h 833596"/>
                    <a:gd name="connsiteX2" fmla="*/ 2834 w 758071"/>
                    <a:gd name="connsiteY2" fmla="*/ 49664 h 833596"/>
                    <a:gd name="connsiteX3" fmla="*/ 444269 w 758071"/>
                    <a:gd name="connsiteY3" fmla="*/ 795898 h 833596"/>
                    <a:gd name="connsiteX4" fmla="*/ 691262 w 758071"/>
                    <a:gd name="connsiteY4" fmla="*/ 650943 h 833596"/>
                    <a:gd name="connsiteX0" fmla="*/ 693644 w 770593"/>
                    <a:gd name="connsiteY0" fmla="*/ 642842 h 833268"/>
                    <a:gd name="connsiteX1" fmla="*/ 675497 w 770593"/>
                    <a:gd name="connsiteY1" fmla="*/ 133418 h 833268"/>
                    <a:gd name="connsiteX2" fmla="*/ 2834 w 770593"/>
                    <a:gd name="connsiteY2" fmla="*/ 49336 h 833268"/>
                    <a:gd name="connsiteX3" fmla="*/ 444269 w 770593"/>
                    <a:gd name="connsiteY3" fmla="*/ 795570 h 833268"/>
                    <a:gd name="connsiteX4" fmla="*/ 691262 w 770593"/>
                    <a:gd name="connsiteY4" fmla="*/ 650615 h 833268"/>
                    <a:gd name="connsiteX0" fmla="*/ 693652 w 770601"/>
                    <a:gd name="connsiteY0" fmla="*/ 642842 h 824374"/>
                    <a:gd name="connsiteX1" fmla="*/ 675505 w 770601"/>
                    <a:gd name="connsiteY1" fmla="*/ 133418 h 824374"/>
                    <a:gd name="connsiteX2" fmla="*/ 2842 w 770601"/>
                    <a:gd name="connsiteY2" fmla="*/ 49336 h 824374"/>
                    <a:gd name="connsiteX3" fmla="*/ 444277 w 770601"/>
                    <a:gd name="connsiteY3" fmla="*/ 795570 h 824374"/>
                    <a:gd name="connsiteX4" fmla="*/ 698413 w 770601"/>
                    <a:gd name="connsiteY4" fmla="*/ 608857 h 824374"/>
                    <a:gd name="connsiteX0" fmla="*/ 693658 w 770607"/>
                    <a:gd name="connsiteY0" fmla="*/ 642842 h 824374"/>
                    <a:gd name="connsiteX1" fmla="*/ 675511 w 770607"/>
                    <a:gd name="connsiteY1" fmla="*/ 133418 h 824374"/>
                    <a:gd name="connsiteX2" fmla="*/ 2848 w 770607"/>
                    <a:gd name="connsiteY2" fmla="*/ 49336 h 824374"/>
                    <a:gd name="connsiteX3" fmla="*/ 444283 w 770607"/>
                    <a:gd name="connsiteY3" fmla="*/ 795570 h 824374"/>
                    <a:gd name="connsiteX4" fmla="*/ 703181 w 770607"/>
                    <a:gd name="connsiteY4" fmla="*/ 608857 h 82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07" h="824374">
                      <a:moveTo>
                        <a:pt x="693658" y="642842"/>
                      </a:moveTo>
                      <a:cubicBezTo>
                        <a:pt x="806644" y="417745"/>
                        <a:pt x="790646" y="232336"/>
                        <a:pt x="675511" y="133418"/>
                      </a:cubicBezTo>
                      <a:cubicBezTo>
                        <a:pt x="560376" y="34500"/>
                        <a:pt x="41386" y="-61023"/>
                        <a:pt x="2848" y="49336"/>
                      </a:cubicBezTo>
                      <a:cubicBezTo>
                        <a:pt x="-35690" y="159695"/>
                        <a:pt x="327561" y="702316"/>
                        <a:pt x="444283" y="795570"/>
                      </a:cubicBezTo>
                      <a:cubicBezTo>
                        <a:pt x="561005" y="888824"/>
                        <a:pt x="700553" y="736732"/>
                        <a:pt x="703181" y="608857"/>
                      </a:cubicBezTo>
                    </a:path>
                  </a:pathLst>
                </a:custGeom>
                <a:solidFill>
                  <a:srgbClr val="845C3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Freeform: Shape 548">
                  <a:extLst>
                    <a:ext uri="{FF2B5EF4-FFF2-40B4-BE49-F238E27FC236}">
                      <a16:creationId xmlns:a16="http://schemas.microsoft.com/office/drawing/2014/main" id="{61BE0496-62E2-E1CE-3417-28C378F3A199}"/>
                    </a:ext>
                  </a:extLst>
                </p:cNvPr>
                <p:cNvSpPr/>
                <p:nvPr/>
              </p:nvSpPr>
              <p:spPr bwMode="auto">
                <a:xfrm rot="17964659">
                  <a:off x="6509342" y="3279681"/>
                  <a:ext cx="229092" cy="331529"/>
                </a:xfrm>
                <a:custGeom>
                  <a:avLst/>
                  <a:gdLst>
                    <a:gd name="connsiteX0" fmla="*/ 538693 w 707560"/>
                    <a:gd name="connsiteY0" fmla="*/ 692142 h 831980"/>
                    <a:gd name="connsiteX1" fmla="*/ 675328 w 707560"/>
                    <a:gd name="connsiteY1" fmla="*/ 135093 h 831980"/>
                    <a:gd name="connsiteX2" fmla="*/ 2665 w 707560"/>
                    <a:gd name="connsiteY2" fmla="*/ 51011 h 831980"/>
                    <a:gd name="connsiteX3" fmla="*/ 444100 w 707560"/>
                    <a:gd name="connsiteY3" fmla="*/ 797245 h 831980"/>
                    <a:gd name="connsiteX4" fmla="*/ 538693 w 707560"/>
                    <a:gd name="connsiteY4" fmla="*/ 639590 h 831980"/>
                    <a:gd name="connsiteX0" fmla="*/ 538775 w 707642"/>
                    <a:gd name="connsiteY0" fmla="*/ 692142 h 831981"/>
                    <a:gd name="connsiteX1" fmla="*/ 675410 w 707642"/>
                    <a:gd name="connsiteY1" fmla="*/ 135093 h 831981"/>
                    <a:gd name="connsiteX2" fmla="*/ 2747 w 707642"/>
                    <a:gd name="connsiteY2" fmla="*/ 51011 h 831981"/>
                    <a:gd name="connsiteX3" fmla="*/ 444182 w 707642"/>
                    <a:gd name="connsiteY3" fmla="*/ 797245 h 831981"/>
                    <a:gd name="connsiteX4" fmla="*/ 614975 w 707642"/>
                    <a:gd name="connsiteY4" fmla="*/ 639590 h 831981"/>
                    <a:gd name="connsiteX0" fmla="*/ 608625 w 728474"/>
                    <a:gd name="connsiteY0" fmla="*/ 632990 h 829979"/>
                    <a:gd name="connsiteX1" fmla="*/ 675410 w 728474"/>
                    <a:gd name="connsiteY1" fmla="*/ 133091 h 829979"/>
                    <a:gd name="connsiteX2" fmla="*/ 2747 w 728474"/>
                    <a:gd name="connsiteY2" fmla="*/ 49009 h 829979"/>
                    <a:gd name="connsiteX3" fmla="*/ 444182 w 728474"/>
                    <a:gd name="connsiteY3" fmla="*/ 795243 h 829979"/>
                    <a:gd name="connsiteX4" fmla="*/ 614975 w 728474"/>
                    <a:gd name="connsiteY4" fmla="*/ 637588 h 829979"/>
                    <a:gd name="connsiteX0" fmla="*/ 608712 w 728561"/>
                    <a:gd name="connsiteY0" fmla="*/ 632990 h 832941"/>
                    <a:gd name="connsiteX1" fmla="*/ 675497 w 728561"/>
                    <a:gd name="connsiteY1" fmla="*/ 133091 h 832941"/>
                    <a:gd name="connsiteX2" fmla="*/ 2834 w 728561"/>
                    <a:gd name="connsiteY2" fmla="*/ 49009 h 832941"/>
                    <a:gd name="connsiteX3" fmla="*/ 444269 w 728561"/>
                    <a:gd name="connsiteY3" fmla="*/ 795243 h 832941"/>
                    <a:gd name="connsiteX4" fmla="*/ 691262 w 728561"/>
                    <a:gd name="connsiteY4" fmla="*/ 650288 h 832941"/>
                    <a:gd name="connsiteX0" fmla="*/ 672212 w 758071"/>
                    <a:gd name="connsiteY0" fmla="*/ 652695 h 833596"/>
                    <a:gd name="connsiteX1" fmla="*/ 675497 w 758071"/>
                    <a:gd name="connsiteY1" fmla="*/ 133746 h 833596"/>
                    <a:gd name="connsiteX2" fmla="*/ 2834 w 758071"/>
                    <a:gd name="connsiteY2" fmla="*/ 49664 h 833596"/>
                    <a:gd name="connsiteX3" fmla="*/ 444269 w 758071"/>
                    <a:gd name="connsiteY3" fmla="*/ 795898 h 833596"/>
                    <a:gd name="connsiteX4" fmla="*/ 691262 w 758071"/>
                    <a:gd name="connsiteY4" fmla="*/ 650943 h 833596"/>
                    <a:gd name="connsiteX0" fmla="*/ 693644 w 770593"/>
                    <a:gd name="connsiteY0" fmla="*/ 642842 h 833268"/>
                    <a:gd name="connsiteX1" fmla="*/ 675497 w 770593"/>
                    <a:gd name="connsiteY1" fmla="*/ 133418 h 833268"/>
                    <a:gd name="connsiteX2" fmla="*/ 2834 w 770593"/>
                    <a:gd name="connsiteY2" fmla="*/ 49336 h 833268"/>
                    <a:gd name="connsiteX3" fmla="*/ 444269 w 770593"/>
                    <a:gd name="connsiteY3" fmla="*/ 795570 h 833268"/>
                    <a:gd name="connsiteX4" fmla="*/ 691262 w 770593"/>
                    <a:gd name="connsiteY4" fmla="*/ 650615 h 833268"/>
                    <a:gd name="connsiteX0" fmla="*/ 693652 w 770601"/>
                    <a:gd name="connsiteY0" fmla="*/ 642842 h 824374"/>
                    <a:gd name="connsiteX1" fmla="*/ 675505 w 770601"/>
                    <a:gd name="connsiteY1" fmla="*/ 133418 h 824374"/>
                    <a:gd name="connsiteX2" fmla="*/ 2842 w 770601"/>
                    <a:gd name="connsiteY2" fmla="*/ 49336 h 824374"/>
                    <a:gd name="connsiteX3" fmla="*/ 444277 w 770601"/>
                    <a:gd name="connsiteY3" fmla="*/ 795570 h 824374"/>
                    <a:gd name="connsiteX4" fmla="*/ 698413 w 770601"/>
                    <a:gd name="connsiteY4" fmla="*/ 608857 h 824374"/>
                    <a:gd name="connsiteX0" fmla="*/ 693658 w 770607"/>
                    <a:gd name="connsiteY0" fmla="*/ 642842 h 824374"/>
                    <a:gd name="connsiteX1" fmla="*/ 675511 w 770607"/>
                    <a:gd name="connsiteY1" fmla="*/ 133418 h 824374"/>
                    <a:gd name="connsiteX2" fmla="*/ 2848 w 770607"/>
                    <a:gd name="connsiteY2" fmla="*/ 49336 h 824374"/>
                    <a:gd name="connsiteX3" fmla="*/ 444283 w 770607"/>
                    <a:gd name="connsiteY3" fmla="*/ 795570 h 824374"/>
                    <a:gd name="connsiteX4" fmla="*/ 703181 w 770607"/>
                    <a:gd name="connsiteY4" fmla="*/ 608857 h 82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07" h="824374">
                      <a:moveTo>
                        <a:pt x="693658" y="642842"/>
                      </a:moveTo>
                      <a:cubicBezTo>
                        <a:pt x="806644" y="417745"/>
                        <a:pt x="790646" y="232336"/>
                        <a:pt x="675511" y="133418"/>
                      </a:cubicBezTo>
                      <a:cubicBezTo>
                        <a:pt x="560376" y="34500"/>
                        <a:pt x="41386" y="-61023"/>
                        <a:pt x="2848" y="49336"/>
                      </a:cubicBezTo>
                      <a:cubicBezTo>
                        <a:pt x="-35690" y="159695"/>
                        <a:pt x="327561" y="702316"/>
                        <a:pt x="444283" y="795570"/>
                      </a:cubicBezTo>
                      <a:cubicBezTo>
                        <a:pt x="561005" y="888824"/>
                        <a:pt x="700553" y="736732"/>
                        <a:pt x="703181" y="608857"/>
                      </a:cubicBezTo>
                    </a:path>
                  </a:pathLst>
                </a:custGeom>
                <a:solidFill>
                  <a:srgbClr val="845C3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Freeform: Shape 549">
                  <a:extLst>
                    <a:ext uri="{FF2B5EF4-FFF2-40B4-BE49-F238E27FC236}">
                      <a16:creationId xmlns:a16="http://schemas.microsoft.com/office/drawing/2014/main" id="{F29B192C-4409-B35D-E329-2F25F2A6A259}"/>
                    </a:ext>
                  </a:extLst>
                </p:cNvPr>
                <p:cNvSpPr/>
                <p:nvPr/>
              </p:nvSpPr>
              <p:spPr bwMode="auto">
                <a:xfrm flipH="1">
                  <a:off x="5378929" y="3573486"/>
                  <a:ext cx="339656" cy="223611"/>
                </a:xfrm>
                <a:custGeom>
                  <a:avLst/>
                  <a:gdLst>
                    <a:gd name="connsiteX0" fmla="*/ 538693 w 707560"/>
                    <a:gd name="connsiteY0" fmla="*/ 692142 h 831980"/>
                    <a:gd name="connsiteX1" fmla="*/ 675328 w 707560"/>
                    <a:gd name="connsiteY1" fmla="*/ 135093 h 831980"/>
                    <a:gd name="connsiteX2" fmla="*/ 2665 w 707560"/>
                    <a:gd name="connsiteY2" fmla="*/ 51011 h 831980"/>
                    <a:gd name="connsiteX3" fmla="*/ 444100 w 707560"/>
                    <a:gd name="connsiteY3" fmla="*/ 797245 h 831980"/>
                    <a:gd name="connsiteX4" fmla="*/ 538693 w 707560"/>
                    <a:gd name="connsiteY4" fmla="*/ 639590 h 831980"/>
                    <a:gd name="connsiteX0" fmla="*/ 538775 w 707642"/>
                    <a:gd name="connsiteY0" fmla="*/ 692142 h 831981"/>
                    <a:gd name="connsiteX1" fmla="*/ 675410 w 707642"/>
                    <a:gd name="connsiteY1" fmla="*/ 135093 h 831981"/>
                    <a:gd name="connsiteX2" fmla="*/ 2747 w 707642"/>
                    <a:gd name="connsiteY2" fmla="*/ 51011 h 831981"/>
                    <a:gd name="connsiteX3" fmla="*/ 444182 w 707642"/>
                    <a:gd name="connsiteY3" fmla="*/ 797245 h 831981"/>
                    <a:gd name="connsiteX4" fmla="*/ 614975 w 707642"/>
                    <a:gd name="connsiteY4" fmla="*/ 639590 h 831981"/>
                    <a:gd name="connsiteX0" fmla="*/ 608625 w 728474"/>
                    <a:gd name="connsiteY0" fmla="*/ 632990 h 829979"/>
                    <a:gd name="connsiteX1" fmla="*/ 675410 w 728474"/>
                    <a:gd name="connsiteY1" fmla="*/ 133091 h 829979"/>
                    <a:gd name="connsiteX2" fmla="*/ 2747 w 728474"/>
                    <a:gd name="connsiteY2" fmla="*/ 49009 h 829979"/>
                    <a:gd name="connsiteX3" fmla="*/ 444182 w 728474"/>
                    <a:gd name="connsiteY3" fmla="*/ 795243 h 829979"/>
                    <a:gd name="connsiteX4" fmla="*/ 614975 w 728474"/>
                    <a:gd name="connsiteY4" fmla="*/ 637588 h 829979"/>
                    <a:gd name="connsiteX0" fmla="*/ 608712 w 728561"/>
                    <a:gd name="connsiteY0" fmla="*/ 632990 h 832941"/>
                    <a:gd name="connsiteX1" fmla="*/ 675497 w 728561"/>
                    <a:gd name="connsiteY1" fmla="*/ 133091 h 832941"/>
                    <a:gd name="connsiteX2" fmla="*/ 2834 w 728561"/>
                    <a:gd name="connsiteY2" fmla="*/ 49009 h 832941"/>
                    <a:gd name="connsiteX3" fmla="*/ 444269 w 728561"/>
                    <a:gd name="connsiteY3" fmla="*/ 795243 h 832941"/>
                    <a:gd name="connsiteX4" fmla="*/ 691262 w 728561"/>
                    <a:gd name="connsiteY4" fmla="*/ 650288 h 832941"/>
                    <a:gd name="connsiteX0" fmla="*/ 672212 w 758071"/>
                    <a:gd name="connsiteY0" fmla="*/ 652695 h 833596"/>
                    <a:gd name="connsiteX1" fmla="*/ 675497 w 758071"/>
                    <a:gd name="connsiteY1" fmla="*/ 133746 h 833596"/>
                    <a:gd name="connsiteX2" fmla="*/ 2834 w 758071"/>
                    <a:gd name="connsiteY2" fmla="*/ 49664 h 833596"/>
                    <a:gd name="connsiteX3" fmla="*/ 444269 w 758071"/>
                    <a:gd name="connsiteY3" fmla="*/ 795898 h 833596"/>
                    <a:gd name="connsiteX4" fmla="*/ 691262 w 758071"/>
                    <a:gd name="connsiteY4" fmla="*/ 650943 h 833596"/>
                    <a:gd name="connsiteX0" fmla="*/ 693644 w 770593"/>
                    <a:gd name="connsiteY0" fmla="*/ 642842 h 833268"/>
                    <a:gd name="connsiteX1" fmla="*/ 675497 w 770593"/>
                    <a:gd name="connsiteY1" fmla="*/ 133418 h 833268"/>
                    <a:gd name="connsiteX2" fmla="*/ 2834 w 770593"/>
                    <a:gd name="connsiteY2" fmla="*/ 49336 h 833268"/>
                    <a:gd name="connsiteX3" fmla="*/ 444269 w 770593"/>
                    <a:gd name="connsiteY3" fmla="*/ 795570 h 833268"/>
                    <a:gd name="connsiteX4" fmla="*/ 691262 w 770593"/>
                    <a:gd name="connsiteY4" fmla="*/ 650615 h 833268"/>
                    <a:gd name="connsiteX0" fmla="*/ 693652 w 770601"/>
                    <a:gd name="connsiteY0" fmla="*/ 642842 h 824374"/>
                    <a:gd name="connsiteX1" fmla="*/ 675505 w 770601"/>
                    <a:gd name="connsiteY1" fmla="*/ 133418 h 824374"/>
                    <a:gd name="connsiteX2" fmla="*/ 2842 w 770601"/>
                    <a:gd name="connsiteY2" fmla="*/ 49336 h 824374"/>
                    <a:gd name="connsiteX3" fmla="*/ 444277 w 770601"/>
                    <a:gd name="connsiteY3" fmla="*/ 795570 h 824374"/>
                    <a:gd name="connsiteX4" fmla="*/ 698413 w 770601"/>
                    <a:gd name="connsiteY4" fmla="*/ 608857 h 824374"/>
                    <a:gd name="connsiteX0" fmla="*/ 693658 w 770607"/>
                    <a:gd name="connsiteY0" fmla="*/ 642842 h 824374"/>
                    <a:gd name="connsiteX1" fmla="*/ 675511 w 770607"/>
                    <a:gd name="connsiteY1" fmla="*/ 133418 h 824374"/>
                    <a:gd name="connsiteX2" fmla="*/ 2848 w 770607"/>
                    <a:gd name="connsiteY2" fmla="*/ 49336 h 824374"/>
                    <a:gd name="connsiteX3" fmla="*/ 444283 w 770607"/>
                    <a:gd name="connsiteY3" fmla="*/ 795570 h 824374"/>
                    <a:gd name="connsiteX4" fmla="*/ 703181 w 770607"/>
                    <a:gd name="connsiteY4" fmla="*/ 608857 h 82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07" h="824374">
                      <a:moveTo>
                        <a:pt x="693658" y="642842"/>
                      </a:moveTo>
                      <a:cubicBezTo>
                        <a:pt x="806644" y="417745"/>
                        <a:pt x="790646" y="232336"/>
                        <a:pt x="675511" y="133418"/>
                      </a:cubicBezTo>
                      <a:cubicBezTo>
                        <a:pt x="560376" y="34500"/>
                        <a:pt x="41386" y="-61023"/>
                        <a:pt x="2848" y="49336"/>
                      </a:cubicBezTo>
                      <a:cubicBezTo>
                        <a:pt x="-35690" y="159695"/>
                        <a:pt x="327561" y="702316"/>
                        <a:pt x="444283" y="795570"/>
                      </a:cubicBezTo>
                      <a:cubicBezTo>
                        <a:pt x="561005" y="888824"/>
                        <a:pt x="700553" y="736732"/>
                        <a:pt x="703181" y="608857"/>
                      </a:cubicBezTo>
                    </a:path>
                  </a:pathLst>
                </a:custGeom>
                <a:solidFill>
                  <a:srgbClr val="845C3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Freeform: Shape 550">
                  <a:extLst>
                    <a:ext uri="{FF2B5EF4-FFF2-40B4-BE49-F238E27FC236}">
                      <a16:creationId xmlns:a16="http://schemas.microsoft.com/office/drawing/2014/main" id="{D9425712-E39B-073A-4304-852E9C7E0800}"/>
                    </a:ext>
                  </a:extLst>
                </p:cNvPr>
                <p:cNvSpPr/>
                <p:nvPr/>
              </p:nvSpPr>
              <p:spPr bwMode="auto">
                <a:xfrm rot="16200000">
                  <a:off x="5684477" y="1301069"/>
                  <a:ext cx="735077" cy="1793904"/>
                </a:xfrm>
                <a:custGeom>
                  <a:avLst/>
                  <a:gdLst>
                    <a:gd name="connsiteX0" fmla="*/ 601201 w 2469153"/>
                    <a:gd name="connsiteY0" fmla="*/ 1613668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622222 w 2469153"/>
                    <a:gd name="connsiteY14" fmla="*/ 2570109 h 4069986"/>
                    <a:gd name="connsiteX15" fmla="*/ 727325 w 2469153"/>
                    <a:gd name="connsiteY15" fmla="*/ 2465006 h 4069986"/>
                    <a:gd name="connsiteX16" fmla="*/ 601201 w 2469153"/>
                    <a:gd name="connsiteY16" fmla="*/ 1613668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622222 w 2469153"/>
                    <a:gd name="connsiteY14" fmla="*/ 2570109 h 4069986"/>
                    <a:gd name="connsiteX15" fmla="*/ 727325 w 2469153"/>
                    <a:gd name="connsiteY15" fmla="*/ 2465006 h 4069986"/>
                    <a:gd name="connsiteX16" fmla="*/ 969063 w 2469153"/>
                    <a:gd name="connsiteY16" fmla="*/ 1708261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622222 w 2469153"/>
                    <a:gd name="connsiteY14" fmla="*/ 2570109 h 4069986"/>
                    <a:gd name="connsiteX15" fmla="*/ 948042 w 2469153"/>
                    <a:gd name="connsiteY15" fmla="*/ 2307350 h 4069986"/>
                    <a:gd name="connsiteX16" fmla="*/ 969063 w 2469153"/>
                    <a:gd name="connsiteY16" fmla="*/ 1708261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758856 w 2469153"/>
                    <a:gd name="connsiteY14" fmla="*/ 2570109 h 4069986"/>
                    <a:gd name="connsiteX15" fmla="*/ 948042 w 2469153"/>
                    <a:gd name="connsiteY15" fmla="*/ 2307350 h 4069986"/>
                    <a:gd name="connsiteX16" fmla="*/ 969063 w 2469153"/>
                    <a:gd name="connsiteY16" fmla="*/ 1708261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758856 w 2469153"/>
                    <a:gd name="connsiteY14" fmla="*/ 2570109 h 4069986"/>
                    <a:gd name="connsiteX15" fmla="*/ 948042 w 2469153"/>
                    <a:gd name="connsiteY15" fmla="*/ 2307350 h 4069986"/>
                    <a:gd name="connsiteX16" fmla="*/ 969063 w 2469153"/>
                    <a:gd name="connsiteY16" fmla="*/ 1708261 h 4069986"/>
                    <a:gd name="connsiteX0" fmla="*/ 972521 w 2472611"/>
                    <a:gd name="connsiteY0" fmla="*/ 1708261 h 4069986"/>
                    <a:gd name="connsiteX1" fmla="*/ 362920 w 2472611"/>
                    <a:gd name="connsiteY1" fmla="*/ 1371929 h 4069986"/>
                    <a:gd name="connsiteX2" fmla="*/ 5569 w 2472611"/>
                    <a:gd name="connsiteY2" fmla="*/ 898964 h 4069986"/>
                    <a:gd name="connsiteX3" fmla="*/ 173735 w 2472611"/>
                    <a:gd name="connsiteY3" fmla="*/ 373447 h 4069986"/>
                    <a:gd name="connsiteX4" fmla="*/ 552107 w 2472611"/>
                    <a:gd name="connsiteY4" fmla="*/ 89668 h 4069986"/>
                    <a:gd name="connsiteX5" fmla="*/ 1035583 w 2472611"/>
                    <a:gd name="connsiteY5" fmla="*/ 16095 h 4069986"/>
                    <a:gd name="connsiteX6" fmla="*/ 1750287 w 2472611"/>
                    <a:gd name="connsiteY6" fmla="*/ 362937 h 4069986"/>
                    <a:gd name="connsiteX7" fmla="*/ 2349376 w 2472611"/>
                    <a:gd name="connsiteY7" fmla="*/ 1340399 h 4069986"/>
                    <a:gd name="connsiteX8" fmla="*/ 2464990 w 2472611"/>
                    <a:gd name="connsiteY8" fmla="*/ 2570109 h 4069986"/>
                    <a:gd name="connsiteX9" fmla="*/ 2223252 w 2472611"/>
                    <a:gd name="connsiteY9" fmla="*/ 3431957 h 4069986"/>
                    <a:gd name="connsiteX10" fmla="*/ 1760797 w 2472611"/>
                    <a:gd name="connsiteY10" fmla="*/ 3936454 h 4069986"/>
                    <a:gd name="connsiteX11" fmla="*/ 1109156 w 2472611"/>
                    <a:gd name="connsiteY11" fmla="*/ 4052068 h 4069986"/>
                    <a:gd name="connsiteX12" fmla="*/ 436494 w 2472611"/>
                    <a:gd name="connsiteY12" fmla="*/ 3631654 h 4069986"/>
                    <a:gd name="connsiteX13" fmla="*/ 373431 w 2472611"/>
                    <a:gd name="connsiteY13" fmla="*/ 3032564 h 4069986"/>
                    <a:gd name="connsiteX14" fmla="*/ 762314 w 2472611"/>
                    <a:gd name="connsiteY14" fmla="*/ 2570109 h 4069986"/>
                    <a:gd name="connsiteX15" fmla="*/ 951500 w 2472611"/>
                    <a:gd name="connsiteY15" fmla="*/ 2307350 h 4069986"/>
                    <a:gd name="connsiteX16" fmla="*/ 972521 w 2472611"/>
                    <a:gd name="connsiteY16" fmla="*/ 1708261 h 4069986"/>
                    <a:gd name="connsiteX0" fmla="*/ 972521 w 2472611"/>
                    <a:gd name="connsiteY0" fmla="*/ 1708261 h 4069986"/>
                    <a:gd name="connsiteX1" fmla="*/ 362920 w 2472611"/>
                    <a:gd name="connsiteY1" fmla="*/ 1371929 h 4069986"/>
                    <a:gd name="connsiteX2" fmla="*/ 5569 w 2472611"/>
                    <a:gd name="connsiteY2" fmla="*/ 898964 h 4069986"/>
                    <a:gd name="connsiteX3" fmla="*/ 173735 w 2472611"/>
                    <a:gd name="connsiteY3" fmla="*/ 373447 h 4069986"/>
                    <a:gd name="connsiteX4" fmla="*/ 552107 w 2472611"/>
                    <a:gd name="connsiteY4" fmla="*/ 89668 h 4069986"/>
                    <a:gd name="connsiteX5" fmla="*/ 1035583 w 2472611"/>
                    <a:gd name="connsiteY5" fmla="*/ 16095 h 4069986"/>
                    <a:gd name="connsiteX6" fmla="*/ 1750287 w 2472611"/>
                    <a:gd name="connsiteY6" fmla="*/ 362937 h 4069986"/>
                    <a:gd name="connsiteX7" fmla="*/ 2349376 w 2472611"/>
                    <a:gd name="connsiteY7" fmla="*/ 1340399 h 4069986"/>
                    <a:gd name="connsiteX8" fmla="*/ 2464990 w 2472611"/>
                    <a:gd name="connsiteY8" fmla="*/ 2570109 h 4069986"/>
                    <a:gd name="connsiteX9" fmla="*/ 2223252 w 2472611"/>
                    <a:gd name="connsiteY9" fmla="*/ 3431957 h 4069986"/>
                    <a:gd name="connsiteX10" fmla="*/ 1760797 w 2472611"/>
                    <a:gd name="connsiteY10" fmla="*/ 3936454 h 4069986"/>
                    <a:gd name="connsiteX11" fmla="*/ 1109156 w 2472611"/>
                    <a:gd name="connsiteY11" fmla="*/ 4052068 h 4069986"/>
                    <a:gd name="connsiteX12" fmla="*/ 436494 w 2472611"/>
                    <a:gd name="connsiteY12" fmla="*/ 3631654 h 4069986"/>
                    <a:gd name="connsiteX13" fmla="*/ 373431 w 2472611"/>
                    <a:gd name="connsiteY13" fmla="*/ 3032564 h 4069986"/>
                    <a:gd name="connsiteX14" fmla="*/ 793845 w 2472611"/>
                    <a:gd name="connsiteY14" fmla="*/ 2580619 h 4069986"/>
                    <a:gd name="connsiteX15" fmla="*/ 951500 w 2472611"/>
                    <a:gd name="connsiteY15" fmla="*/ 2307350 h 4069986"/>
                    <a:gd name="connsiteX16" fmla="*/ 972521 w 2472611"/>
                    <a:gd name="connsiteY16" fmla="*/ 1708261 h 4069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72611" h="4069986">
                      <a:moveTo>
                        <a:pt x="972521" y="1708261"/>
                      </a:moveTo>
                      <a:cubicBezTo>
                        <a:pt x="874424" y="1552358"/>
                        <a:pt x="524079" y="1506812"/>
                        <a:pt x="362920" y="1371929"/>
                      </a:cubicBezTo>
                      <a:cubicBezTo>
                        <a:pt x="201761" y="1237046"/>
                        <a:pt x="37100" y="1065378"/>
                        <a:pt x="5569" y="898964"/>
                      </a:cubicBezTo>
                      <a:cubicBezTo>
                        <a:pt x="-25962" y="732550"/>
                        <a:pt x="82645" y="508330"/>
                        <a:pt x="173735" y="373447"/>
                      </a:cubicBezTo>
                      <a:cubicBezTo>
                        <a:pt x="264825" y="238564"/>
                        <a:pt x="408466" y="149227"/>
                        <a:pt x="552107" y="89668"/>
                      </a:cubicBezTo>
                      <a:cubicBezTo>
                        <a:pt x="695748" y="30109"/>
                        <a:pt x="835886" y="-29450"/>
                        <a:pt x="1035583" y="16095"/>
                      </a:cubicBezTo>
                      <a:cubicBezTo>
                        <a:pt x="1235280" y="61640"/>
                        <a:pt x="1531322" y="142220"/>
                        <a:pt x="1750287" y="362937"/>
                      </a:cubicBezTo>
                      <a:cubicBezTo>
                        <a:pt x="1969252" y="583654"/>
                        <a:pt x="2230259" y="972537"/>
                        <a:pt x="2349376" y="1340399"/>
                      </a:cubicBezTo>
                      <a:cubicBezTo>
                        <a:pt x="2468493" y="1708261"/>
                        <a:pt x="2486011" y="2221516"/>
                        <a:pt x="2464990" y="2570109"/>
                      </a:cubicBezTo>
                      <a:cubicBezTo>
                        <a:pt x="2443969" y="2918702"/>
                        <a:pt x="2340617" y="3204233"/>
                        <a:pt x="2223252" y="3431957"/>
                      </a:cubicBezTo>
                      <a:cubicBezTo>
                        <a:pt x="2105887" y="3659681"/>
                        <a:pt x="1946480" y="3833102"/>
                        <a:pt x="1760797" y="3936454"/>
                      </a:cubicBezTo>
                      <a:cubicBezTo>
                        <a:pt x="1575114" y="4039806"/>
                        <a:pt x="1329873" y="4102868"/>
                        <a:pt x="1109156" y="4052068"/>
                      </a:cubicBezTo>
                      <a:cubicBezTo>
                        <a:pt x="888439" y="4001268"/>
                        <a:pt x="559115" y="3801571"/>
                        <a:pt x="436494" y="3631654"/>
                      </a:cubicBezTo>
                      <a:cubicBezTo>
                        <a:pt x="313873" y="3461737"/>
                        <a:pt x="313873" y="3207736"/>
                        <a:pt x="373431" y="3032564"/>
                      </a:cubicBezTo>
                      <a:cubicBezTo>
                        <a:pt x="432989" y="2857392"/>
                        <a:pt x="776327" y="2675212"/>
                        <a:pt x="793845" y="2580619"/>
                      </a:cubicBezTo>
                      <a:cubicBezTo>
                        <a:pt x="853404" y="2486026"/>
                        <a:pt x="921721" y="2452743"/>
                        <a:pt x="951500" y="2307350"/>
                      </a:cubicBezTo>
                      <a:cubicBezTo>
                        <a:pt x="981279" y="2161957"/>
                        <a:pt x="1070618" y="1864164"/>
                        <a:pt x="972521" y="1708261"/>
                      </a:cubicBezTo>
                      <a:close/>
                    </a:path>
                  </a:pathLst>
                </a:custGeom>
                <a:solidFill>
                  <a:srgbClr val="845A38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Freeform: Shape 551">
                  <a:extLst>
                    <a:ext uri="{FF2B5EF4-FFF2-40B4-BE49-F238E27FC236}">
                      <a16:creationId xmlns:a16="http://schemas.microsoft.com/office/drawing/2014/main" id="{55F089DD-815C-73CD-6D3A-6675A2EAF3E6}"/>
                    </a:ext>
                  </a:extLst>
                </p:cNvPr>
                <p:cNvSpPr/>
                <p:nvPr/>
              </p:nvSpPr>
              <p:spPr bwMode="auto">
                <a:xfrm rot="16200000">
                  <a:off x="5684477" y="1324806"/>
                  <a:ext cx="735077" cy="1793904"/>
                </a:xfrm>
                <a:custGeom>
                  <a:avLst/>
                  <a:gdLst>
                    <a:gd name="connsiteX0" fmla="*/ 601201 w 2469153"/>
                    <a:gd name="connsiteY0" fmla="*/ 1613668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622222 w 2469153"/>
                    <a:gd name="connsiteY14" fmla="*/ 2570109 h 4069986"/>
                    <a:gd name="connsiteX15" fmla="*/ 727325 w 2469153"/>
                    <a:gd name="connsiteY15" fmla="*/ 2465006 h 4069986"/>
                    <a:gd name="connsiteX16" fmla="*/ 601201 w 2469153"/>
                    <a:gd name="connsiteY16" fmla="*/ 1613668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622222 w 2469153"/>
                    <a:gd name="connsiteY14" fmla="*/ 2570109 h 4069986"/>
                    <a:gd name="connsiteX15" fmla="*/ 727325 w 2469153"/>
                    <a:gd name="connsiteY15" fmla="*/ 2465006 h 4069986"/>
                    <a:gd name="connsiteX16" fmla="*/ 969063 w 2469153"/>
                    <a:gd name="connsiteY16" fmla="*/ 1708261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622222 w 2469153"/>
                    <a:gd name="connsiteY14" fmla="*/ 2570109 h 4069986"/>
                    <a:gd name="connsiteX15" fmla="*/ 948042 w 2469153"/>
                    <a:gd name="connsiteY15" fmla="*/ 2307350 h 4069986"/>
                    <a:gd name="connsiteX16" fmla="*/ 969063 w 2469153"/>
                    <a:gd name="connsiteY16" fmla="*/ 1708261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758856 w 2469153"/>
                    <a:gd name="connsiteY14" fmla="*/ 2570109 h 4069986"/>
                    <a:gd name="connsiteX15" fmla="*/ 948042 w 2469153"/>
                    <a:gd name="connsiteY15" fmla="*/ 2307350 h 4069986"/>
                    <a:gd name="connsiteX16" fmla="*/ 969063 w 2469153"/>
                    <a:gd name="connsiteY16" fmla="*/ 1708261 h 4069986"/>
                    <a:gd name="connsiteX0" fmla="*/ 969063 w 2469153"/>
                    <a:gd name="connsiteY0" fmla="*/ 1708261 h 4069986"/>
                    <a:gd name="connsiteX1" fmla="*/ 275380 w 2469153"/>
                    <a:gd name="connsiteY1" fmla="*/ 1456012 h 4069986"/>
                    <a:gd name="connsiteX2" fmla="*/ 2111 w 2469153"/>
                    <a:gd name="connsiteY2" fmla="*/ 898964 h 4069986"/>
                    <a:gd name="connsiteX3" fmla="*/ 170277 w 2469153"/>
                    <a:gd name="connsiteY3" fmla="*/ 373447 h 4069986"/>
                    <a:gd name="connsiteX4" fmla="*/ 548649 w 2469153"/>
                    <a:gd name="connsiteY4" fmla="*/ 89668 h 4069986"/>
                    <a:gd name="connsiteX5" fmla="*/ 1032125 w 2469153"/>
                    <a:gd name="connsiteY5" fmla="*/ 16095 h 4069986"/>
                    <a:gd name="connsiteX6" fmla="*/ 1746829 w 2469153"/>
                    <a:gd name="connsiteY6" fmla="*/ 362937 h 4069986"/>
                    <a:gd name="connsiteX7" fmla="*/ 2345918 w 2469153"/>
                    <a:gd name="connsiteY7" fmla="*/ 1340399 h 4069986"/>
                    <a:gd name="connsiteX8" fmla="*/ 2461532 w 2469153"/>
                    <a:gd name="connsiteY8" fmla="*/ 2570109 h 4069986"/>
                    <a:gd name="connsiteX9" fmla="*/ 2219794 w 2469153"/>
                    <a:gd name="connsiteY9" fmla="*/ 3431957 h 4069986"/>
                    <a:gd name="connsiteX10" fmla="*/ 1757339 w 2469153"/>
                    <a:gd name="connsiteY10" fmla="*/ 3936454 h 4069986"/>
                    <a:gd name="connsiteX11" fmla="*/ 1105698 w 2469153"/>
                    <a:gd name="connsiteY11" fmla="*/ 4052068 h 4069986"/>
                    <a:gd name="connsiteX12" fmla="*/ 433036 w 2469153"/>
                    <a:gd name="connsiteY12" fmla="*/ 3631654 h 4069986"/>
                    <a:gd name="connsiteX13" fmla="*/ 369973 w 2469153"/>
                    <a:gd name="connsiteY13" fmla="*/ 3032564 h 4069986"/>
                    <a:gd name="connsiteX14" fmla="*/ 758856 w 2469153"/>
                    <a:gd name="connsiteY14" fmla="*/ 2570109 h 4069986"/>
                    <a:gd name="connsiteX15" fmla="*/ 948042 w 2469153"/>
                    <a:gd name="connsiteY15" fmla="*/ 2307350 h 4069986"/>
                    <a:gd name="connsiteX16" fmla="*/ 969063 w 2469153"/>
                    <a:gd name="connsiteY16" fmla="*/ 1708261 h 4069986"/>
                    <a:gd name="connsiteX0" fmla="*/ 972521 w 2472611"/>
                    <a:gd name="connsiteY0" fmla="*/ 1708261 h 4069986"/>
                    <a:gd name="connsiteX1" fmla="*/ 362920 w 2472611"/>
                    <a:gd name="connsiteY1" fmla="*/ 1371929 h 4069986"/>
                    <a:gd name="connsiteX2" fmla="*/ 5569 w 2472611"/>
                    <a:gd name="connsiteY2" fmla="*/ 898964 h 4069986"/>
                    <a:gd name="connsiteX3" fmla="*/ 173735 w 2472611"/>
                    <a:gd name="connsiteY3" fmla="*/ 373447 h 4069986"/>
                    <a:gd name="connsiteX4" fmla="*/ 552107 w 2472611"/>
                    <a:gd name="connsiteY4" fmla="*/ 89668 h 4069986"/>
                    <a:gd name="connsiteX5" fmla="*/ 1035583 w 2472611"/>
                    <a:gd name="connsiteY5" fmla="*/ 16095 h 4069986"/>
                    <a:gd name="connsiteX6" fmla="*/ 1750287 w 2472611"/>
                    <a:gd name="connsiteY6" fmla="*/ 362937 h 4069986"/>
                    <a:gd name="connsiteX7" fmla="*/ 2349376 w 2472611"/>
                    <a:gd name="connsiteY7" fmla="*/ 1340399 h 4069986"/>
                    <a:gd name="connsiteX8" fmla="*/ 2464990 w 2472611"/>
                    <a:gd name="connsiteY8" fmla="*/ 2570109 h 4069986"/>
                    <a:gd name="connsiteX9" fmla="*/ 2223252 w 2472611"/>
                    <a:gd name="connsiteY9" fmla="*/ 3431957 h 4069986"/>
                    <a:gd name="connsiteX10" fmla="*/ 1760797 w 2472611"/>
                    <a:gd name="connsiteY10" fmla="*/ 3936454 h 4069986"/>
                    <a:gd name="connsiteX11" fmla="*/ 1109156 w 2472611"/>
                    <a:gd name="connsiteY11" fmla="*/ 4052068 h 4069986"/>
                    <a:gd name="connsiteX12" fmla="*/ 436494 w 2472611"/>
                    <a:gd name="connsiteY12" fmla="*/ 3631654 h 4069986"/>
                    <a:gd name="connsiteX13" fmla="*/ 373431 w 2472611"/>
                    <a:gd name="connsiteY13" fmla="*/ 3032564 h 4069986"/>
                    <a:gd name="connsiteX14" fmla="*/ 762314 w 2472611"/>
                    <a:gd name="connsiteY14" fmla="*/ 2570109 h 4069986"/>
                    <a:gd name="connsiteX15" fmla="*/ 951500 w 2472611"/>
                    <a:gd name="connsiteY15" fmla="*/ 2307350 h 4069986"/>
                    <a:gd name="connsiteX16" fmla="*/ 972521 w 2472611"/>
                    <a:gd name="connsiteY16" fmla="*/ 1708261 h 4069986"/>
                    <a:gd name="connsiteX0" fmla="*/ 972521 w 2472611"/>
                    <a:gd name="connsiteY0" fmla="*/ 1708261 h 4069986"/>
                    <a:gd name="connsiteX1" fmla="*/ 362920 w 2472611"/>
                    <a:gd name="connsiteY1" fmla="*/ 1371929 h 4069986"/>
                    <a:gd name="connsiteX2" fmla="*/ 5569 w 2472611"/>
                    <a:gd name="connsiteY2" fmla="*/ 898964 h 4069986"/>
                    <a:gd name="connsiteX3" fmla="*/ 173735 w 2472611"/>
                    <a:gd name="connsiteY3" fmla="*/ 373447 h 4069986"/>
                    <a:gd name="connsiteX4" fmla="*/ 552107 w 2472611"/>
                    <a:gd name="connsiteY4" fmla="*/ 89668 h 4069986"/>
                    <a:gd name="connsiteX5" fmla="*/ 1035583 w 2472611"/>
                    <a:gd name="connsiteY5" fmla="*/ 16095 h 4069986"/>
                    <a:gd name="connsiteX6" fmla="*/ 1750287 w 2472611"/>
                    <a:gd name="connsiteY6" fmla="*/ 362937 h 4069986"/>
                    <a:gd name="connsiteX7" fmla="*/ 2349376 w 2472611"/>
                    <a:gd name="connsiteY7" fmla="*/ 1340399 h 4069986"/>
                    <a:gd name="connsiteX8" fmla="*/ 2464990 w 2472611"/>
                    <a:gd name="connsiteY8" fmla="*/ 2570109 h 4069986"/>
                    <a:gd name="connsiteX9" fmla="*/ 2223252 w 2472611"/>
                    <a:gd name="connsiteY9" fmla="*/ 3431957 h 4069986"/>
                    <a:gd name="connsiteX10" fmla="*/ 1760797 w 2472611"/>
                    <a:gd name="connsiteY10" fmla="*/ 3936454 h 4069986"/>
                    <a:gd name="connsiteX11" fmla="*/ 1109156 w 2472611"/>
                    <a:gd name="connsiteY11" fmla="*/ 4052068 h 4069986"/>
                    <a:gd name="connsiteX12" fmla="*/ 436494 w 2472611"/>
                    <a:gd name="connsiteY12" fmla="*/ 3631654 h 4069986"/>
                    <a:gd name="connsiteX13" fmla="*/ 373431 w 2472611"/>
                    <a:gd name="connsiteY13" fmla="*/ 3032564 h 4069986"/>
                    <a:gd name="connsiteX14" fmla="*/ 793845 w 2472611"/>
                    <a:gd name="connsiteY14" fmla="*/ 2580619 h 4069986"/>
                    <a:gd name="connsiteX15" fmla="*/ 951500 w 2472611"/>
                    <a:gd name="connsiteY15" fmla="*/ 2307350 h 4069986"/>
                    <a:gd name="connsiteX16" fmla="*/ 972521 w 2472611"/>
                    <a:gd name="connsiteY16" fmla="*/ 1708261 h 4069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72611" h="4069986">
                      <a:moveTo>
                        <a:pt x="972521" y="1708261"/>
                      </a:moveTo>
                      <a:cubicBezTo>
                        <a:pt x="874424" y="1552358"/>
                        <a:pt x="524079" y="1506812"/>
                        <a:pt x="362920" y="1371929"/>
                      </a:cubicBezTo>
                      <a:cubicBezTo>
                        <a:pt x="201761" y="1237046"/>
                        <a:pt x="37100" y="1065378"/>
                        <a:pt x="5569" y="898964"/>
                      </a:cubicBezTo>
                      <a:cubicBezTo>
                        <a:pt x="-25962" y="732550"/>
                        <a:pt x="82645" y="508330"/>
                        <a:pt x="173735" y="373447"/>
                      </a:cubicBezTo>
                      <a:cubicBezTo>
                        <a:pt x="264825" y="238564"/>
                        <a:pt x="408466" y="149227"/>
                        <a:pt x="552107" y="89668"/>
                      </a:cubicBezTo>
                      <a:cubicBezTo>
                        <a:pt x="695748" y="30109"/>
                        <a:pt x="835886" y="-29450"/>
                        <a:pt x="1035583" y="16095"/>
                      </a:cubicBezTo>
                      <a:cubicBezTo>
                        <a:pt x="1235280" y="61640"/>
                        <a:pt x="1531322" y="142220"/>
                        <a:pt x="1750287" y="362937"/>
                      </a:cubicBezTo>
                      <a:cubicBezTo>
                        <a:pt x="1969252" y="583654"/>
                        <a:pt x="2230259" y="972537"/>
                        <a:pt x="2349376" y="1340399"/>
                      </a:cubicBezTo>
                      <a:cubicBezTo>
                        <a:pt x="2468493" y="1708261"/>
                        <a:pt x="2486011" y="2221516"/>
                        <a:pt x="2464990" y="2570109"/>
                      </a:cubicBezTo>
                      <a:cubicBezTo>
                        <a:pt x="2443969" y="2918702"/>
                        <a:pt x="2340617" y="3204233"/>
                        <a:pt x="2223252" y="3431957"/>
                      </a:cubicBezTo>
                      <a:cubicBezTo>
                        <a:pt x="2105887" y="3659681"/>
                        <a:pt x="1946480" y="3833102"/>
                        <a:pt x="1760797" y="3936454"/>
                      </a:cubicBezTo>
                      <a:cubicBezTo>
                        <a:pt x="1575114" y="4039806"/>
                        <a:pt x="1329873" y="4102868"/>
                        <a:pt x="1109156" y="4052068"/>
                      </a:cubicBezTo>
                      <a:cubicBezTo>
                        <a:pt x="888439" y="4001268"/>
                        <a:pt x="559115" y="3801571"/>
                        <a:pt x="436494" y="3631654"/>
                      </a:cubicBezTo>
                      <a:cubicBezTo>
                        <a:pt x="313873" y="3461737"/>
                        <a:pt x="313873" y="3207736"/>
                        <a:pt x="373431" y="3032564"/>
                      </a:cubicBezTo>
                      <a:cubicBezTo>
                        <a:pt x="432989" y="2857392"/>
                        <a:pt x="776327" y="2675212"/>
                        <a:pt x="793845" y="2580619"/>
                      </a:cubicBezTo>
                      <a:cubicBezTo>
                        <a:pt x="853404" y="2486026"/>
                        <a:pt x="921721" y="2452743"/>
                        <a:pt x="951500" y="2307350"/>
                      </a:cubicBezTo>
                      <a:cubicBezTo>
                        <a:pt x="981279" y="2161957"/>
                        <a:pt x="1070618" y="1864164"/>
                        <a:pt x="972521" y="1708261"/>
                      </a:cubicBezTo>
                      <a:close/>
                    </a:path>
                  </a:pathLst>
                </a:custGeom>
                <a:solidFill>
                  <a:srgbClr val="00FFFF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552">
                  <a:extLst>
                    <a:ext uri="{FF2B5EF4-FFF2-40B4-BE49-F238E27FC236}">
                      <a16:creationId xmlns:a16="http://schemas.microsoft.com/office/drawing/2014/main" id="{8F9EE68E-25E5-00AA-F754-20FA36C755D7}"/>
                    </a:ext>
                  </a:extLst>
                </p:cNvPr>
                <p:cNvSpPr/>
                <p:nvPr/>
              </p:nvSpPr>
              <p:spPr bwMode="auto">
                <a:xfrm rot="16200000" flipH="1">
                  <a:off x="5956160" y="1646208"/>
                  <a:ext cx="695328" cy="1538466"/>
                </a:xfrm>
                <a:custGeom>
                  <a:avLst/>
                  <a:gdLst>
                    <a:gd name="connsiteX0" fmla="*/ 1387377 w 3429617"/>
                    <a:gd name="connsiteY0" fmla="*/ 393321 h 5160421"/>
                    <a:gd name="connsiteX1" fmla="*/ 1114108 w 3429617"/>
                    <a:gd name="connsiteY1" fmla="*/ 992411 h 5160421"/>
                    <a:gd name="connsiteX2" fmla="*/ 2396370 w 3429617"/>
                    <a:gd name="connsiteY2" fmla="*/ 1265680 h 5160421"/>
                    <a:gd name="connsiteX3" fmla="*/ 3226688 w 3429617"/>
                    <a:gd name="connsiteY3" fmla="*/ 2726618 h 5160421"/>
                    <a:gd name="connsiteX4" fmla="*/ 3426384 w 3429617"/>
                    <a:gd name="connsiteY4" fmla="*/ 4944301 h 5160421"/>
                    <a:gd name="connsiteX5" fmla="*/ 3342301 w 3429617"/>
                    <a:gd name="connsiteY5" fmla="*/ 5038894 h 5160421"/>
                    <a:gd name="connsiteX6" fmla="*/ 3237198 w 3429617"/>
                    <a:gd name="connsiteY6" fmla="*/ 4618480 h 5160421"/>
                    <a:gd name="connsiteX7" fmla="*/ 2995460 w 3429617"/>
                    <a:gd name="connsiteY7" fmla="*/ 2810701 h 5160421"/>
                    <a:gd name="connsiteX8" fmla="*/ 1303294 w 3429617"/>
                    <a:gd name="connsiteY8" fmla="*/ 1633542 h 5160421"/>
                    <a:gd name="connsiteX9" fmla="*/ 1271763 w 3429617"/>
                    <a:gd name="connsiteY9" fmla="*/ 2148549 h 5160421"/>
                    <a:gd name="connsiteX10" fmla="*/ 1009005 w 3429617"/>
                    <a:gd name="connsiteY10" fmla="*/ 1759666 h 5160421"/>
                    <a:gd name="connsiteX11" fmla="*/ 893391 w 3429617"/>
                    <a:gd name="connsiteY11" fmla="*/ 2484880 h 5160421"/>
                    <a:gd name="connsiteX12" fmla="*/ 746246 w 3429617"/>
                    <a:gd name="connsiteY12" fmla="*/ 1843749 h 5160421"/>
                    <a:gd name="connsiteX13" fmla="*/ 525529 w 3429617"/>
                    <a:gd name="connsiteY13" fmla="*/ 2453349 h 5160421"/>
                    <a:gd name="connsiteX14" fmla="*/ 578081 w 3429617"/>
                    <a:gd name="connsiteY14" fmla="*/ 1675584 h 5160421"/>
                    <a:gd name="connsiteX15" fmla="*/ 493998 w 3429617"/>
                    <a:gd name="connsiteY15" fmla="*/ 1444356 h 5160421"/>
                    <a:gd name="connsiteX16" fmla="*/ 798798 w 3429617"/>
                    <a:gd name="connsiteY16" fmla="*/ 1444356 h 5160421"/>
                    <a:gd name="connsiteX17" fmla="*/ 12 w 3429617"/>
                    <a:gd name="connsiteY17" fmla="*/ 960880 h 5160421"/>
                    <a:gd name="connsiteX18" fmla="*/ 819819 w 3429617"/>
                    <a:gd name="connsiteY18" fmla="*/ 1213128 h 5160421"/>
                    <a:gd name="connsiteX19" fmla="*/ 451956 w 3429617"/>
                    <a:gd name="connsiteY19" fmla="*/ 666590 h 5160421"/>
                    <a:gd name="connsiteX20" fmla="*/ 1040536 w 3429617"/>
                    <a:gd name="connsiteY20" fmla="*/ 1118535 h 5160421"/>
                    <a:gd name="connsiteX21" fmla="*/ 683184 w 3429617"/>
                    <a:gd name="connsiteY21" fmla="*/ 183115 h 5160421"/>
                    <a:gd name="connsiteX22" fmla="*/ 1009005 w 3429617"/>
                    <a:gd name="connsiteY22" fmla="*/ 666590 h 5160421"/>
                    <a:gd name="connsiteX23" fmla="*/ 1198191 w 3429617"/>
                    <a:gd name="connsiteY23" fmla="*/ 4439 h 5160421"/>
                    <a:gd name="connsiteX24" fmla="*/ 1387377 w 3429617"/>
                    <a:gd name="connsiteY24" fmla="*/ 393321 h 5160421"/>
                    <a:gd name="connsiteX0" fmla="*/ 1387377 w 3429617"/>
                    <a:gd name="connsiteY0" fmla="*/ 393321 h 5160421"/>
                    <a:gd name="connsiteX1" fmla="*/ 1114108 w 3429617"/>
                    <a:gd name="connsiteY1" fmla="*/ 992411 h 5160421"/>
                    <a:gd name="connsiteX2" fmla="*/ 2396370 w 3429617"/>
                    <a:gd name="connsiteY2" fmla="*/ 1265680 h 5160421"/>
                    <a:gd name="connsiteX3" fmla="*/ 3226688 w 3429617"/>
                    <a:gd name="connsiteY3" fmla="*/ 2726618 h 5160421"/>
                    <a:gd name="connsiteX4" fmla="*/ 3426384 w 3429617"/>
                    <a:gd name="connsiteY4" fmla="*/ 4944301 h 5160421"/>
                    <a:gd name="connsiteX5" fmla="*/ 3342301 w 3429617"/>
                    <a:gd name="connsiteY5" fmla="*/ 5038894 h 5160421"/>
                    <a:gd name="connsiteX6" fmla="*/ 3237198 w 3429617"/>
                    <a:gd name="connsiteY6" fmla="*/ 4618480 h 5160421"/>
                    <a:gd name="connsiteX7" fmla="*/ 2207184 w 3429617"/>
                    <a:gd name="connsiteY7" fmla="*/ 2001405 h 5160421"/>
                    <a:gd name="connsiteX8" fmla="*/ 1303294 w 3429617"/>
                    <a:gd name="connsiteY8" fmla="*/ 1633542 h 5160421"/>
                    <a:gd name="connsiteX9" fmla="*/ 1271763 w 3429617"/>
                    <a:gd name="connsiteY9" fmla="*/ 2148549 h 5160421"/>
                    <a:gd name="connsiteX10" fmla="*/ 1009005 w 3429617"/>
                    <a:gd name="connsiteY10" fmla="*/ 1759666 h 5160421"/>
                    <a:gd name="connsiteX11" fmla="*/ 893391 w 3429617"/>
                    <a:gd name="connsiteY11" fmla="*/ 2484880 h 5160421"/>
                    <a:gd name="connsiteX12" fmla="*/ 746246 w 3429617"/>
                    <a:gd name="connsiteY12" fmla="*/ 1843749 h 5160421"/>
                    <a:gd name="connsiteX13" fmla="*/ 525529 w 3429617"/>
                    <a:gd name="connsiteY13" fmla="*/ 2453349 h 5160421"/>
                    <a:gd name="connsiteX14" fmla="*/ 578081 w 3429617"/>
                    <a:gd name="connsiteY14" fmla="*/ 1675584 h 5160421"/>
                    <a:gd name="connsiteX15" fmla="*/ 493998 w 3429617"/>
                    <a:gd name="connsiteY15" fmla="*/ 1444356 h 5160421"/>
                    <a:gd name="connsiteX16" fmla="*/ 798798 w 3429617"/>
                    <a:gd name="connsiteY16" fmla="*/ 1444356 h 5160421"/>
                    <a:gd name="connsiteX17" fmla="*/ 12 w 3429617"/>
                    <a:gd name="connsiteY17" fmla="*/ 960880 h 5160421"/>
                    <a:gd name="connsiteX18" fmla="*/ 819819 w 3429617"/>
                    <a:gd name="connsiteY18" fmla="*/ 1213128 h 5160421"/>
                    <a:gd name="connsiteX19" fmla="*/ 451956 w 3429617"/>
                    <a:gd name="connsiteY19" fmla="*/ 666590 h 5160421"/>
                    <a:gd name="connsiteX20" fmla="*/ 1040536 w 3429617"/>
                    <a:gd name="connsiteY20" fmla="*/ 1118535 h 5160421"/>
                    <a:gd name="connsiteX21" fmla="*/ 683184 w 3429617"/>
                    <a:gd name="connsiteY21" fmla="*/ 183115 h 5160421"/>
                    <a:gd name="connsiteX22" fmla="*/ 1009005 w 3429617"/>
                    <a:gd name="connsiteY22" fmla="*/ 666590 h 5160421"/>
                    <a:gd name="connsiteX23" fmla="*/ 1198191 w 3429617"/>
                    <a:gd name="connsiteY23" fmla="*/ 4439 h 5160421"/>
                    <a:gd name="connsiteX24" fmla="*/ 1387377 w 3429617"/>
                    <a:gd name="connsiteY24" fmla="*/ 393321 h 5160421"/>
                    <a:gd name="connsiteX0" fmla="*/ 1387377 w 3429617"/>
                    <a:gd name="connsiteY0" fmla="*/ 393321 h 5160421"/>
                    <a:gd name="connsiteX1" fmla="*/ 1114108 w 3429617"/>
                    <a:gd name="connsiteY1" fmla="*/ 992411 h 5160421"/>
                    <a:gd name="connsiteX2" fmla="*/ 2396370 w 3429617"/>
                    <a:gd name="connsiteY2" fmla="*/ 1265680 h 5160421"/>
                    <a:gd name="connsiteX3" fmla="*/ 3226688 w 3429617"/>
                    <a:gd name="connsiteY3" fmla="*/ 2726618 h 5160421"/>
                    <a:gd name="connsiteX4" fmla="*/ 3426384 w 3429617"/>
                    <a:gd name="connsiteY4" fmla="*/ 4944301 h 5160421"/>
                    <a:gd name="connsiteX5" fmla="*/ 3342301 w 3429617"/>
                    <a:gd name="connsiteY5" fmla="*/ 5038894 h 5160421"/>
                    <a:gd name="connsiteX6" fmla="*/ 3237198 w 3429617"/>
                    <a:gd name="connsiteY6" fmla="*/ 4618480 h 5160421"/>
                    <a:gd name="connsiteX7" fmla="*/ 2354329 w 3429617"/>
                    <a:gd name="connsiteY7" fmla="*/ 2022426 h 5160421"/>
                    <a:gd name="connsiteX8" fmla="*/ 1303294 w 3429617"/>
                    <a:gd name="connsiteY8" fmla="*/ 1633542 h 5160421"/>
                    <a:gd name="connsiteX9" fmla="*/ 1271763 w 3429617"/>
                    <a:gd name="connsiteY9" fmla="*/ 2148549 h 5160421"/>
                    <a:gd name="connsiteX10" fmla="*/ 1009005 w 3429617"/>
                    <a:gd name="connsiteY10" fmla="*/ 1759666 h 5160421"/>
                    <a:gd name="connsiteX11" fmla="*/ 893391 w 3429617"/>
                    <a:gd name="connsiteY11" fmla="*/ 2484880 h 5160421"/>
                    <a:gd name="connsiteX12" fmla="*/ 746246 w 3429617"/>
                    <a:gd name="connsiteY12" fmla="*/ 1843749 h 5160421"/>
                    <a:gd name="connsiteX13" fmla="*/ 525529 w 3429617"/>
                    <a:gd name="connsiteY13" fmla="*/ 2453349 h 5160421"/>
                    <a:gd name="connsiteX14" fmla="*/ 578081 w 3429617"/>
                    <a:gd name="connsiteY14" fmla="*/ 1675584 h 5160421"/>
                    <a:gd name="connsiteX15" fmla="*/ 493998 w 3429617"/>
                    <a:gd name="connsiteY15" fmla="*/ 1444356 h 5160421"/>
                    <a:gd name="connsiteX16" fmla="*/ 798798 w 3429617"/>
                    <a:gd name="connsiteY16" fmla="*/ 1444356 h 5160421"/>
                    <a:gd name="connsiteX17" fmla="*/ 12 w 3429617"/>
                    <a:gd name="connsiteY17" fmla="*/ 960880 h 5160421"/>
                    <a:gd name="connsiteX18" fmla="*/ 819819 w 3429617"/>
                    <a:gd name="connsiteY18" fmla="*/ 1213128 h 5160421"/>
                    <a:gd name="connsiteX19" fmla="*/ 451956 w 3429617"/>
                    <a:gd name="connsiteY19" fmla="*/ 666590 h 5160421"/>
                    <a:gd name="connsiteX20" fmla="*/ 1040536 w 3429617"/>
                    <a:gd name="connsiteY20" fmla="*/ 1118535 h 5160421"/>
                    <a:gd name="connsiteX21" fmla="*/ 683184 w 3429617"/>
                    <a:gd name="connsiteY21" fmla="*/ 183115 h 5160421"/>
                    <a:gd name="connsiteX22" fmla="*/ 1009005 w 3429617"/>
                    <a:gd name="connsiteY22" fmla="*/ 666590 h 5160421"/>
                    <a:gd name="connsiteX23" fmla="*/ 1198191 w 3429617"/>
                    <a:gd name="connsiteY23" fmla="*/ 4439 h 5160421"/>
                    <a:gd name="connsiteX24" fmla="*/ 1387377 w 3429617"/>
                    <a:gd name="connsiteY24" fmla="*/ 393321 h 5160421"/>
                    <a:gd name="connsiteX0" fmla="*/ 1387377 w 3543527"/>
                    <a:gd name="connsiteY0" fmla="*/ 393321 h 5146810"/>
                    <a:gd name="connsiteX1" fmla="*/ 1114108 w 3543527"/>
                    <a:gd name="connsiteY1" fmla="*/ 992411 h 5146810"/>
                    <a:gd name="connsiteX2" fmla="*/ 2396370 w 3543527"/>
                    <a:gd name="connsiteY2" fmla="*/ 1265680 h 5146810"/>
                    <a:gd name="connsiteX3" fmla="*/ 3226688 w 3543527"/>
                    <a:gd name="connsiteY3" fmla="*/ 2726618 h 5146810"/>
                    <a:gd name="connsiteX4" fmla="*/ 3541998 w 3543527"/>
                    <a:gd name="connsiteY4" fmla="*/ 4923281 h 5146810"/>
                    <a:gd name="connsiteX5" fmla="*/ 3342301 w 3543527"/>
                    <a:gd name="connsiteY5" fmla="*/ 5038894 h 5146810"/>
                    <a:gd name="connsiteX6" fmla="*/ 3237198 w 3543527"/>
                    <a:gd name="connsiteY6" fmla="*/ 4618480 h 5146810"/>
                    <a:gd name="connsiteX7" fmla="*/ 2354329 w 3543527"/>
                    <a:gd name="connsiteY7" fmla="*/ 2022426 h 5146810"/>
                    <a:gd name="connsiteX8" fmla="*/ 1303294 w 3543527"/>
                    <a:gd name="connsiteY8" fmla="*/ 1633542 h 5146810"/>
                    <a:gd name="connsiteX9" fmla="*/ 1271763 w 3543527"/>
                    <a:gd name="connsiteY9" fmla="*/ 2148549 h 5146810"/>
                    <a:gd name="connsiteX10" fmla="*/ 1009005 w 3543527"/>
                    <a:gd name="connsiteY10" fmla="*/ 1759666 h 5146810"/>
                    <a:gd name="connsiteX11" fmla="*/ 893391 w 3543527"/>
                    <a:gd name="connsiteY11" fmla="*/ 2484880 h 5146810"/>
                    <a:gd name="connsiteX12" fmla="*/ 746246 w 3543527"/>
                    <a:gd name="connsiteY12" fmla="*/ 1843749 h 5146810"/>
                    <a:gd name="connsiteX13" fmla="*/ 525529 w 3543527"/>
                    <a:gd name="connsiteY13" fmla="*/ 2453349 h 5146810"/>
                    <a:gd name="connsiteX14" fmla="*/ 578081 w 3543527"/>
                    <a:gd name="connsiteY14" fmla="*/ 1675584 h 5146810"/>
                    <a:gd name="connsiteX15" fmla="*/ 493998 w 3543527"/>
                    <a:gd name="connsiteY15" fmla="*/ 1444356 h 5146810"/>
                    <a:gd name="connsiteX16" fmla="*/ 798798 w 3543527"/>
                    <a:gd name="connsiteY16" fmla="*/ 1444356 h 5146810"/>
                    <a:gd name="connsiteX17" fmla="*/ 12 w 3543527"/>
                    <a:gd name="connsiteY17" fmla="*/ 960880 h 5146810"/>
                    <a:gd name="connsiteX18" fmla="*/ 819819 w 3543527"/>
                    <a:gd name="connsiteY18" fmla="*/ 1213128 h 5146810"/>
                    <a:gd name="connsiteX19" fmla="*/ 451956 w 3543527"/>
                    <a:gd name="connsiteY19" fmla="*/ 666590 h 5146810"/>
                    <a:gd name="connsiteX20" fmla="*/ 1040536 w 3543527"/>
                    <a:gd name="connsiteY20" fmla="*/ 1118535 h 5146810"/>
                    <a:gd name="connsiteX21" fmla="*/ 683184 w 3543527"/>
                    <a:gd name="connsiteY21" fmla="*/ 183115 h 5146810"/>
                    <a:gd name="connsiteX22" fmla="*/ 1009005 w 3543527"/>
                    <a:gd name="connsiteY22" fmla="*/ 666590 h 5146810"/>
                    <a:gd name="connsiteX23" fmla="*/ 1198191 w 3543527"/>
                    <a:gd name="connsiteY23" fmla="*/ 4439 h 5146810"/>
                    <a:gd name="connsiteX24" fmla="*/ 1387377 w 3543527"/>
                    <a:gd name="connsiteY24" fmla="*/ 393321 h 5146810"/>
                    <a:gd name="connsiteX0" fmla="*/ 1387377 w 3512254"/>
                    <a:gd name="connsiteY0" fmla="*/ 393321 h 5146810"/>
                    <a:gd name="connsiteX1" fmla="*/ 1114108 w 3512254"/>
                    <a:gd name="connsiteY1" fmla="*/ 992411 h 5146810"/>
                    <a:gd name="connsiteX2" fmla="*/ 2396370 w 3512254"/>
                    <a:gd name="connsiteY2" fmla="*/ 1265680 h 5146810"/>
                    <a:gd name="connsiteX3" fmla="*/ 3226688 w 3512254"/>
                    <a:gd name="connsiteY3" fmla="*/ 2726618 h 5146810"/>
                    <a:gd name="connsiteX4" fmla="*/ 3510467 w 3512254"/>
                    <a:gd name="connsiteY4" fmla="*/ 4923281 h 5146810"/>
                    <a:gd name="connsiteX5" fmla="*/ 3342301 w 3512254"/>
                    <a:gd name="connsiteY5" fmla="*/ 5038894 h 5146810"/>
                    <a:gd name="connsiteX6" fmla="*/ 3237198 w 3512254"/>
                    <a:gd name="connsiteY6" fmla="*/ 4618480 h 5146810"/>
                    <a:gd name="connsiteX7" fmla="*/ 2354329 w 3512254"/>
                    <a:gd name="connsiteY7" fmla="*/ 2022426 h 5146810"/>
                    <a:gd name="connsiteX8" fmla="*/ 1303294 w 3512254"/>
                    <a:gd name="connsiteY8" fmla="*/ 1633542 h 5146810"/>
                    <a:gd name="connsiteX9" fmla="*/ 1271763 w 3512254"/>
                    <a:gd name="connsiteY9" fmla="*/ 2148549 h 5146810"/>
                    <a:gd name="connsiteX10" fmla="*/ 1009005 w 3512254"/>
                    <a:gd name="connsiteY10" fmla="*/ 1759666 h 5146810"/>
                    <a:gd name="connsiteX11" fmla="*/ 893391 w 3512254"/>
                    <a:gd name="connsiteY11" fmla="*/ 2484880 h 5146810"/>
                    <a:gd name="connsiteX12" fmla="*/ 746246 w 3512254"/>
                    <a:gd name="connsiteY12" fmla="*/ 1843749 h 5146810"/>
                    <a:gd name="connsiteX13" fmla="*/ 525529 w 3512254"/>
                    <a:gd name="connsiteY13" fmla="*/ 2453349 h 5146810"/>
                    <a:gd name="connsiteX14" fmla="*/ 578081 w 3512254"/>
                    <a:gd name="connsiteY14" fmla="*/ 1675584 h 5146810"/>
                    <a:gd name="connsiteX15" fmla="*/ 493998 w 3512254"/>
                    <a:gd name="connsiteY15" fmla="*/ 1444356 h 5146810"/>
                    <a:gd name="connsiteX16" fmla="*/ 798798 w 3512254"/>
                    <a:gd name="connsiteY16" fmla="*/ 1444356 h 5146810"/>
                    <a:gd name="connsiteX17" fmla="*/ 12 w 3512254"/>
                    <a:gd name="connsiteY17" fmla="*/ 960880 h 5146810"/>
                    <a:gd name="connsiteX18" fmla="*/ 819819 w 3512254"/>
                    <a:gd name="connsiteY18" fmla="*/ 1213128 h 5146810"/>
                    <a:gd name="connsiteX19" fmla="*/ 451956 w 3512254"/>
                    <a:gd name="connsiteY19" fmla="*/ 666590 h 5146810"/>
                    <a:gd name="connsiteX20" fmla="*/ 1040536 w 3512254"/>
                    <a:gd name="connsiteY20" fmla="*/ 1118535 h 5146810"/>
                    <a:gd name="connsiteX21" fmla="*/ 683184 w 3512254"/>
                    <a:gd name="connsiteY21" fmla="*/ 183115 h 5146810"/>
                    <a:gd name="connsiteX22" fmla="*/ 1009005 w 3512254"/>
                    <a:gd name="connsiteY22" fmla="*/ 666590 h 5146810"/>
                    <a:gd name="connsiteX23" fmla="*/ 1198191 w 3512254"/>
                    <a:gd name="connsiteY23" fmla="*/ 4439 h 5146810"/>
                    <a:gd name="connsiteX24" fmla="*/ 1387377 w 3512254"/>
                    <a:gd name="connsiteY24" fmla="*/ 393321 h 5146810"/>
                    <a:gd name="connsiteX0" fmla="*/ 1387377 w 3380262"/>
                    <a:gd name="connsiteY0" fmla="*/ 393321 h 5146810"/>
                    <a:gd name="connsiteX1" fmla="*/ 1114108 w 3380262"/>
                    <a:gd name="connsiteY1" fmla="*/ 992411 h 5146810"/>
                    <a:gd name="connsiteX2" fmla="*/ 2396370 w 3380262"/>
                    <a:gd name="connsiteY2" fmla="*/ 1265680 h 5146810"/>
                    <a:gd name="connsiteX3" fmla="*/ 3226688 w 3380262"/>
                    <a:gd name="connsiteY3" fmla="*/ 2726618 h 5146810"/>
                    <a:gd name="connsiteX4" fmla="*/ 3373832 w 3380262"/>
                    <a:gd name="connsiteY4" fmla="*/ 4923281 h 5146810"/>
                    <a:gd name="connsiteX5" fmla="*/ 3342301 w 3380262"/>
                    <a:gd name="connsiteY5" fmla="*/ 5038894 h 5146810"/>
                    <a:gd name="connsiteX6" fmla="*/ 3237198 w 3380262"/>
                    <a:gd name="connsiteY6" fmla="*/ 4618480 h 5146810"/>
                    <a:gd name="connsiteX7" fmla="*/ 2354329 w 3380262"/>
                    <a:gd name="connsiteY7" fmla="*/ 2022426 h 5146810"/>
                    <a:gd name="connsiteX8" fmla="*/ 1303294 w 3380262"/>
                    <a:gd name="connsiteY8" fmla="*/ 1633542 h 5146810"/>
                    <a:gd name="connsiteX9" fmla="*/ 1271763 w 3380262"/>
                    <a:gd name="connsiteY9" fmla="*/ 2148549 h 5146810"/>
                    <a:gd name="connsiteX10" fmla="*/ 1009005 w 3380262"/>
                    <a:gd name="connsiteY10" fmla="*/ 1759666 h 5146810"/>
                    <a:gd name="connsiteX11" fmla="*/ 893391 w 3380262"/>
                    <a:gd name="connsiteY11" fmla="*/ 2484880 h 5146810"/>
                    <a:gd name="connsiteX12" fmla="*/ 746246 w 3380262"/>
                    <a:gd name="connsiteY12" fmla="*/ 1843749 h 5146810"/>
                    <a:gd name="connsiteX13" fmla="*/ 525529 w 3380262"/>
                    <a:gd name="connsiteY13" fmla="*/ 2453349 h 5146810"/>
                    <a:gd name="connsiteX14" fmla="*/ 578081 w 3380262"/>
                    <a:gd name="connsiteY14" fmla="*/ 1675584 h 5146810"/>
                    <a:gd name="connsiteX15" fmla="*/ 493998 w 3380262"/>
                    <a:gd name="connsiteY15" fmla="*/ 1444356 h 5146810"/>
                    <a:gd name="connsiteX16" fmla="*/ 798798 w 3380262"/>
                    <a:gd name="connsiteY16" fmla="*/ 1444356 h 5146810"/>
                    <a:gd name="connsiteX17" fmla="*/ 12 w 3380262"/>
                    <a:gd name="connsiteY17" fmla="*/ 960880 h 5146810"/>
                    <a:gd name="connsiteX18" fmla="*/ 819819 w 3380262"/>
                    <a:gd name="connsiteY18" fmla="*/ 1213128 h 5146810"/>
                    <a:gd name="connsiteX19" fmla="*/ 451956 w 3380262"/>
                    <a:gd name="connsiteY19" fmla="*/ 666590 h 5146810"/>
                    <a:gd name="connsiteX20" fmla="*/ 1040536 w 3380262"/>
                    <a:gd name="connsiteY20" fmla="*/ 1118535 h 5146810"/>
                    <a:gd name="connsiteX21" fmla="*/ 683184 w 3380262"/>
                    <a:gd name="connsiteY21" fmla="*/ 183115 h 5146810"/>
                    <a:gd name="connsiteX22" fmla="*/ 1009005 w 3380262"/>
                    <a:gd name="connsiteY22" fmla="*/ 666590 h 5146810"/>
                    <a:gd name="connsiteX23" fmla="*/ 1198191 w 3380262"/>
                    <a:gd name="connsiteY23" fmla="*/ 4439 h 5146810"/>
                    <a:gd name="connsiteX24" fmla="*/ 1387377 w 3380262"/>
                    <a:gd name="connsiteY24" fmla="*/ 393321 h 5146810"/>
                    <a:gd name="connsiteX0" fmla="*/ 1387377 w 3380262"/>
                    <a:gd name="connsiteY0" fmla="*/ 393321 h 5146810"/>
                    <a:gd name="connsiteX1" fmla="*/ 1114108 w 3380262"/>
                    <a:gd name="connsiteY1" fmla="*/ 992411 h 5146810"/>
                    <a:gd name="connsiteX2" fmla="*/ 2448921 w 3380262"/>
                    <a:gd name="connsiteY2" fmla="*/ 1065984 h 5146810"/>
                    <a:gd name="connsiteX3" fmla="*/ 3226688 w 3380262"/>
                    <a:gd name="connsiteY3" fmla="*/ 2726618 h 5146810"/>
                    <a:gd name="connsiteX4" fmla="*/ 3373832 w 3380262"/>
                    <a:gd name="connsiteY4" fmla="*/ 4923281 h 5146810"/>
                    <a:gd name="connsiteX5" fmla="*/ 3342301 w 3380262"/>
                    <a:gd name="connsiteY5" fmla="*/ 5038894 h 5146810"/>
                    <a:gd name="connsiteX6" fmla="*/ 3237198 w 3380262"/>
                    <a:gd name="connsiteY6" fmla="*/ 4618480 h 5146810"/>
                    <a:gd name="connsiteX7" fmla="*/ 2354329 w 3380262"/>
                    <a:gd name="connsiteY7" fmla="*/ 2022426 h 5146810"/>
                    <a:gd name="connsiteX8" fmla="*/ 1303294 w 3380262"/>
                    <a:gd name="connsiteY8" fmla="*/ 1633542 h 5146810"/>
                    <a:gd name="connsiteX9" fmla="*/ 1271763 w 3380262"/>
                    <a:gd name="connsiteY9" fmla="*/ 2148549 h 5146810"/>
                    <a:gd name="connsiteX10" fmla="*/ 1009005 w 3380262"/>
                    <a:gd name="connsiteY10" fmla="*/ 1759666 h 5146810"/>
                    <a:gd name="connsiteX11" fmla="*/ 893391 w 3380262"/>
                    <a:gd name="connsiteY11" fmla="*/ 2484880 h 5146810"/>
                    <a:gd name="connsiteX12" fmla="*/ 746246 w 3380262"/>
                    <a:gd name="connsiteY12" fmla="*/ 1843749 h 5146810"/>
                    <a:gd name="connsiteX13" fmla="*/ 525529 w 3380262"/>
                    <a:gd name="connsiteY13" fmla="*/ 2453349 h 5146810"/>
                    <a:gd name="connsiteX14" fmla="*/ 578081 w 3380262"/>
                    <a:gd name="connsiteY14" fmla="*/ 1675584 h 5146810"/>
                    <a:gd name="connsiteX15" fmla="*/ 493998 w 3380262"/>
                    <a:gd name="connsiteY15" fmla="*/ 1444356 h 5146810"/>
                    <a:gd name="connsiteX16" fmla="*/ 798798 w 3380262"/>
                    <a:gd name="connsiteY16" fmla="*/ 1444356 h 5146810"/>
                    <a:gd name="connsiteX17" fmla="*/ 12 w 3380262"/>
                    <a:gd name="connsiteY17" fmla="*/ 960880 h 5146810"/>
                    <a:gd name="connsiteX18" fmla="*/ 819819 w 3380262"/>
                    <a:gd name="connsiteY18" fmla="*/ 1213128 h 5146810"/>
                    <a:gd name="connsiteX19" fmla="*/ 451956 w 3380262"/>
                    <a:gd name="connsiteY19" fmla="*/ 666590 h 5146810"/>
                    <a:gd name="connsiteX20" fmla="*/ 1040536 w 3380262"/>
                    <a:gd name="connsiteY20" fmla="*/ 1118535 h 5146810"/>
                    <a:gd name="connsiteX21" fmla="*/ 683184 w 3380262"/>
                    <a:gd name="connsiteY21" fmla="*/ 183115 h 5146810"/>
                    <a:gd name="connsiteX22" fmla="*/ 1009005 w 3380262"/>
                    <a:gd name="connsiteY22" fmla="*/ 666590 h 5146810"/>
                    <a:gd name="connsiteX23" fmla="*/ 1198191 w 3380262"/>
                    <a:gd name="connsiteY23" fmla="*/ 4439 h 5146810"/>
                    <a:gd name="connsiteX24" fmla="*/ 1387377 w 3380262"/>
                    <a:gd name="connsiteY24" fmla="*/ 393321 h 5146810"/>
                    <a:gd name="connsiteX0" fmla="*/ 1387377 w 3388448"/>
                    <a:gd name="connsiteY0" fmla="*/ 393321 h 5146810"/>
                    <a:gd name="connsiteX1" fmla="*/ 1114108 w 3388448"/>
                    <a:gd name="connsiteY1" fmla="*/ 992411 h 5146810"/>
                    <a:gd name="connsiteX2" fmla="*/ 2448921 w 3388448"/>
                    <a:gd name="connsiteY2" fmla="*/ 1065984 h 5146810"/>
                    <a:gd name="connsiteX3" fmla="*/ 3111075 w 3388448"/>
                    <a:gd name="connsiteY3" fmla="*/ 2726618 h 5146810"/>
                    <a:gd name="connsiteX4" fmla="*/ 3373832 w 3388448"/>
                    <a:gd name="connsiteY4" fmla="*/ 4923281 h 5146810"/>
                    <a:gd name="connsiteX5" fmla="*/ 3342301 w 3388448"/>
                    <a:gd name="connsiteY5" fmla="*/ 5038894 h 5146810"/>
                    <a:gd name="connsiteX6" fmla="*/ 3237198 w 3388448"/>
                    <a:gd name="connsiteY6" fmla="*/ 4618480 h 5146810"/>
                    <a:gd name="connsiteX7" fmla="*/ 2354329 w 3388448"/>
                    <a:gd name="connsiteY7" fmla="*/ 2022426 h 5146810"/>
                    <a:gd name="connsiteX8" fmla="*/ 1303294 w 3388448"/>
                    <a:gd name="connsiteY8" fmla="*/ 1633542 h 5146810"/>
                    <a:gd name="connsiteX9" fmla="*/ 1271763 w 3388448"/>
                    <a:gd name="connsiteY9" fmla="*/ 2148549 h 5146810"/>
                    <a:gd name="connsiteX10" fmla="*/ 1009005 w 3388448"/>
                    <a:gd name="connsiteY10" fmla="*/ 1759666 h 5146810"/>
                    <a:gd name="connsiteX11" fmla="*/ 893391 w 3388448"/>
                    <a:gd name="connsiteY11" fmla="*/ 2484880 h 5146810"/>
                    <a:gd name="connsiteX12" fmla="*/ 746246 w 3388448"/>
                    <a:gd name="connsiteY12" fmla="*/ 1843749 h 5146810"/>
                    <a:gd name="connsiteX13" fmla="*/ 525529 w 3388448"/>
                    <a:gd name="connsiteY13" fmla="*/ 2453349 h 5146810"/>
                    <a:gd name="connsiteX14" fmla="*/ 578081 w 3388448"/>
                    <a:gd name="connsiteY14" fmla="*/ 1675584 h 5146810"/>
                    <a:gd name="connsiteX15" fmla="*/ 493998 w 3388448"/>
                    <a:gd name="connsiteY15" fmla="*/ 1444356 h 5146810"/>
                    <a:gd name="connsiteX16" fmla="*/ 798798 w 3388448"/>
                    <a:gd name="connsiteY16" fmla="*/ 1444356 h 5146810"/>
                    <a:gd name="connsiteX17" fmla="*/ 12 w 3388448"/>
                    <a:gd name="connsiteY17" fmla="*/ 960880 h 5146810"/>
                    <a:gd name="connsiteX18" fmla="*/ 819819 w 3388448"/>
                    <a:gd name="connsiteY18" fmla="*/ 1213128 h 5146810"/>
                    <a:gd name="connsiteX19" fmla="*/ 451956 w 3388448"/>
                    <a:gd name="connsiteY19" fmla="*/ 666590 h 5146810"/>
                    <a:gd name="connsiteX20" fmla="*/ 1040536 w 3388448"/>
                    <a:gd name="connsiteY20" fmla="*/ 1118535 h 5146810"/>
                    <a:gd name="connsiteX21" fmla="*/ 683184 w 3388448"/>
                    <a:gd name="connsiteY21" fmla="*/ 183115 h 5146810"/>
                    <a:gd name="connsiteX22" fmla="*/ 1009005 w 3388448"/>
                    <a:gd name="connsiteY22" fmla="*/ 666590 h 5146810"/>
                    <a:gd name="connsiteX23" fmla="*/ 1198191 w 3388448"/>
                    <a:gd name="connsiteY23" fmla="*/ 4439 h 5146810"/>
                    <a:gd name="connsiteX24" fmla="*/ 1387377 w 3388448"/>
                    <a:gd name="connsiteY24" fmla="*/ 393321 h 5146810"/>
                    <a:gd name="connsiteX0" fmla="*/ 1387378 w 3388449"/>
                    <a:gd name="connsiteY0" fmla="*/ 393321 h 5146810"/>
                    <a:gd name="connsiteX1" fmla="*/ 1114109 w 3388449"/>
                    <a:gd name="connsiteY1" fmla="*/ 992411 h 5146810"/>
                    <a:gd name="connsiteX2" fmla="*/ 2448922 w 3388449"/>
                    <a:gd name="connsiteY2" fmla="*/ 1065984 h 5146810"/>
                    <a:gd name="connsiteX3" fmla="*/ 3111076 w 3388449"/>
                    <a:gd name="connsiteY3" fmla="*/ 2726618 h 5146810"/>
                    <a:gd name="connsiteX4" fmla="*/ 3373833 w 3388449"/>
                    <a:gd name="connsiteY4" fmla="*/ 4923281 h 5146810"/>
                    <a:gd name="connsiteX5" fmla="*/ 3342302 w 3388449"/>
                    <a:gd name="connsiteY5" fmla="*/ 5038894 h 5146810"/>
                    <a:gd name="connsiteX6" fmla="*/ 3237199 w 3388449"/>
                    <a:gd name="connsiteY6" fmla="*/ 4618480 h 5146810"/>
                    <a:gd name="connsiteX7" fmla="*/ 2354330 w 3388449"/>
                    <a:gd name="connsiteY7" fmla="*/ 2022426 h 5146810"/>
                    <a:gd name="connsiteX8" fmla="*/ 1303295 w 3388449"/>
                    <a:gd name="connsiteY8" fmla="*/ 1633542 h 5146810"/>
                    <a:gd name="connsiteX9" fmla="*/ 1271764 w 3388449"/>
                    <a:gd name="connsiteY9" fmla="*/ 2148549 h 5146810"/>
                    <a:gd name="connsiteX10" fmla="*/ 1009006 w 3388449"/>
                    <a:gd name="connsiteY10" fmla="*/ 1759666 h 5146810"/>
                    <a:gd name="connsiteX11" fmla="*/ 893392 w 3388449"/>
                    <a:gd name="connsiteY11" fmla="*/ 2484880 h 5146810"/>
                    <a:gd name="connsiteX12" fmla="*/ 746247 w 3388449"/>
                    <a:gd name="connsiteY12" fmla="*/ 1843749 h 5146810"/>
                    <a:gd name="connsiteX13" fmla="*/ 525530 w 3388449"/>
                    <a:gd name="connsiteY13" fmla="*/ 2453349 h 5146810"/>
                    <a:gd name="connsiteX14" fmla="*/ 578082 w 3388449"/>
                    <a:gd name="connsiteY14" fmla="*/ 1675584 h 5146810"/>
                    <a:gd name="connsiteX15" fmla="*/ 609613 w 3388449"/>
                    <a:gd name="connsiteY15" fmla="*/ 1665073 h 5146810"/>
                    <a:gd name="connsiteX16" fmla="*/ 798799 w 3388449"/>
                    <a:gd name="connsiteY16" fmla="*/ 1444356 h 5146810"/>
                    <a:gd name="connsiteX17" fmla="*/ 13 w 3388449"/>
                    <a:gd name="connsiteY17" fmla="*/ 960880 h 5146810"/>
                    <a:gd name="connsiteX18" fmla="*/ 819820 w 3388449"/>
                    <a:gd name="connsiteY18" fmla="*/ 1213128 h 5146810"/>
                    <a:gd name="connsiteX19" fmla="*/ 451957 w 3388449"/>
                    <a:gd name="connsiteY19" fmla="*/ 666590 h 5146810"/>
                    <a:gd name="connsiteX20" fmla="*/ 1040537 w 3388449"/>
                    <a:gd name="connsiteY20" fmla="*/ 1118535 h 5146810"/>
                    <a:gd name="connsiteX21" fmla="*/ 683185 w 3388449"/>
                    <a:gd name="connsiteY21" fmla="*/ 183115 h 5146810"/>
                    <a:gd name="connsiteX22" fmla="*/ 1009006 w 3388449"/>
                    <a:gd name="connsiteY22" fmla="*/ 666590 h 5146810"/>
                    <a:gd name="connsiteX23" fmla="*/ 1198192 w 3388449"/>
                    <a:gd name="connsiteY23" fmla="*/ 4439 h 5146810"/>
                    <a:gd name="connsiteX24" fmla="*/ 1387378 w 3388449"/>
                    <a:gd name="connsiteY24" fmla="*/ 393321 h 5146810"/>
                    <a:gd name="connsiteX0" fmla="*/ 1390622 w 3391693"/>
                    <a:gd name="connsiteY0" fmla="*/ 393321 h 5146810"/>
                    <a:gd name="connsiteX1" fmla="*/ 1117353 w 3391693"/>
                    <a:gd name="connsiteY1" fmla="*/ 992411 h 5146810"/>
                    <a:gd name="connsiteX2" fmla="*/ 2452166 w 3391693"/>
                    <a:gd name="connsiteY2" fmla="*/ 1065984 h 5146810"/>
                    <a:gd name="connsiteX3" fmla="*/ 3114320 w 3391693"/>
                    <a:gd name="connsiteY3" fmla="*/ 2726618 h 5146810"/>
                    <a:gd name="connsiteX4" fmla="*/ 3377077 w 3391693"/>
                    <a:gd name="connsiteY4" fmla="*/ 4923281 h 5146810"/>
                    <a:gd name="connsiteX5" fmla="*/ 3345546 w 3391693"/>
                    <a:gd name="connsiteY5" fmla="*/ 5038894 h 5146810"/>
                    <a:gd name="connsiteX6" fmla="*/ 3240443 w 3391693"/>
                    <a:gd name="connsiteY6" fmla="*/ 4618480 h 5146810"/>
                    <a:gd name="connsiteX7" fmla="*/ 2357574 w 3391693"/>
                    <a:gd name="connsiteY7" fmla="*/ 2022426 h 5146810"/>
                    <a:gd name="connsiteX8" fmla="*/ 1306539 w 3391693"/>
                    <a:gd name="connsiteY8" fmla="*/ 1633542 h 5146810"/>
                    <a:gd name="connsiteX9" fmla="*/ 1275008 w 3391693"/>
                    <a:gd name="connsiteY9" fmla="*/ 2148549 h 5146810"/>
                    <a:gd name="connsiteX10" fmla="*/ 1012250 w 3391693"/>
                    <a:gd name="connsiteY10" fmla="*/ 1759666 h 5146810"/>
                    <a:gd name="connsiteX11" fmla="*/ 896636 w 3391693"/>
                    <a:gd name="connsiteY11" fmla="*/ 2484880 h 5146810"/>
                    <a:gd name="connsiteX12" fmla="*/ 749491 w 3391693"/>
                    <a:gd name="connsiteY12" fmla="*/ 1843749 h 5146810"/>
                    <a:gd name="connsiteX13" fmla="*/ 528774 w 3391693"/>
                    <a:gd name="connsiteY13" fmla="*/ 2453349 h 5146810"/>
                    <a:gd name="connsiteX14" fmla="*/ 581326 w 3391693"/>
                    <a:gd name="connsiteY14" fmla="*/ 1675584 h 5146810"/>
                    <a:gd name="connsiteX15" fmla="*/ 612857 w 3391693"/>
                    <a:gd name="connsiteY15" fmla="*/ 1665073 h 5146810"/>
                    <a:gd name="connsiteX16" fmla="*/ 539285 w 3391693"/>
                    <a:gd name="connsiteY16" fmla="*/ 1433846 h 5146810"/>
                    <a:gd name="connsiteX17" fmla="*/ 3257 w 3391693"/>
                    <a:gd name="connsiteY17" fmla="*/ 960880 h 5146810"/>
                    <a:gd name="connsiteX18" fmla="*/ 823064 w 3391693"/>
                    <a:gd name="connsiteY18" fmla="*/ 1213128 h 5146810"/>
                    <a:gd name="connsiteX19" fmla="*/ 455201 w 3391693"/>
                    <a:gd name="connsiteY19" fmla="*/ 666590 h 5146810"/>
                    <a:gd name="connsiteX20" fmla="*/ 1043781 w 3391693"/>
                    <a:gd name="connsiteY20" fmla="*/ 1118535 h 5146810"/>
                    <a:gd name="connsiteX21" fmla="*/ 686429 w 3391693"/>
                    <a:gd name="connsiteY21" fmla="*/ 183115 h 5146810"/>
                    <a:gd name="connsiteX22" fmla="*/ 1012250 w 3391693"/>
                    <a:gd name="connsiteY22" fmla="*/ 666590 h 5146810"/>
                    <a:gd name="connsiteX23" fmla="*/ 1201436 w 3391693"/>
                    <a:gd name="connsiteY23" fmla="*/ 4439 h 5146810"/>
                    <a:gd name="connsiteX24" fmla="*/ 1390622 w 3391693"/>
                    <a:gd name="connsiteY24" fmla="*/ 393321 h 5146810"/>
                    <a:gd name="connsiteX0" fmla="*/ 1348581 w 3391693"/>
                    <a:gd name="connsiteY0" fmla="*/ 404002 h 5146980"/>
                    <a:gd name="connsiteX1" fmla="*/ 1117353 w 3391693"/>
                    <a:gd name="connsiteY1" fmla="*/ 992581 h 5146980"/>
                    <a:gd name="connsiteX2" fmla="*/ 2452166 w 3391693"/>
                    <a:gd name="connsiteY2" fmla="*/ 1066154 h 5146980"/>
                    <a:gd name="connsiteX3" fmla="*/ 3114320 w 3391693"/>
                    <a:gd name="connsiteY3" fmla="*/ 2726788 h 5146980"/>
                    <a:gd name="connsiteX4" fmla="*/ 3377077 w 3391693"/>
                    <a:gd name="connsiteY4" fmla="*/ 4923451 h 5146980"/>
                    <a:gd name="connsiteX5" fmla="*/ 3345546 w 3391693"/>
                    <a:gd name="connsiteY5" fmla="*/ 5039064 h 5146980"/>
                    <a:gd name="connsiteX6" fmla="*/ 3240443 w 3391693"/>
                    <a:gd name="connsiteY6" fmla="*/ 4618650 h 5146980"/>
                    <a:gd name="connsiteX7" fmla="*/ 2357574 w 3391693"/>
                    <a:gd name="connsiteY7" fmla="*/ 2022596 h 5146980"/>
                    <a:gd name="connsiteX8" fmla="*/ 1306539 w 3391693"/>
                    <a:gd name="connsiteY8" fmla="*/ 1633712 h 5146980"/>
                    <a:gd name="connsiteX9" fmla="*/ 1275008 w 3391693"/>
                    <a:gd name="connsiteY9" fmla="*/ 2148719 h 5146980"/>
                    <a:gd name="connsiteX10" fmla="*/ 1012250 w 3391693"/>
                    <a:gd name="connsiteY10" fmla="*/ 1759836 h 5146980"/>
                    <a:gd name="connsiteX11" fmla="*/ 896636 w 3391693"/>
                    <a:gd name="connsiteY11" fmla="*/ 2485050 h 5146980"/>
                    <a:gd name="connsiteX12" fmla="*/ 749491 w 3391693"/>
                    <a:gd name="connsiteY12" fmla="*/ 1843919 h 5146980"/>
                    <a:gd name="connsiteX13" fmla="*/ 528774 w 3391693"/>
                    <a:gd name="connsiteY13" fmla="*/ 2453519 h 5146980"/>
                    <a:gd name="connsiteX14" fmla="*/ 581326 w 3391693"/>
                    <a:gd name="connsiteY14" fmla="*/ 1675754 h 5146980"/>
                    <a:gd name="connsiteX15" fmla="*/ 612857 w 3391693"/>
                    <a:gd name="connsiteY15" fmla="*/ 1665243 h 5146980"/>
                    <a:gd name="connsiteX16" fmla="*/ 539285 w 3391693"/>
                    <a:gd name="connsiteY16" fmla="*/ 1434016 h 5146980"/>
                    <a:gd name="connsiteX17" fmla="*/ 3257 w 3391693"/>
                    <a:gd name="connsiteY17" fmla="*/ 961050 h 5146980"/>
                    <a:gd name="connsiteX18" fmla="*/ 823064 w 3391693"/>
                    <a:gd name="connsiteY18" fmla="*/ 1213298 h 5146980"/>
                    <a:gd name="connsiteX19" fmla="*/ 455201 w 3391693"/>
                    <a:gd name="connsiteY19" fmla="*/ 666760 h 5146980"/>
                    <a:gd name="connsiteX20" fmla="*/ 1043781 w 3391693"/>
                    <a:gd name="connsiteY20" fmla="*/ 1118705 h 5146980"/>
                    <a:gd name="connsiteX21" fmla="*/ 686429 w 3391693"/>
                    <a:gd name="connsiteY21" fmla="*/ 183285 h 5146980"/>
                    <a:gd name="connsiteX22" fmla="*/ 1012250 w 3391693"/>
                    <a:gd name="connsiteY22" fmla="*/ 666760 h 5146980"/>
                    <a:gd name="connsiteX23" fmla="*/ 1201436 w 3391693"/>
                    <a:gd name="connsiteY23" fmla="*/ 4609 h 5146980"/>
                    <a:gd name="connsiteX24" fmla="*/ 1348581 w 3391693"/>
                    <a:gd name="connsiteY24" fmla="*/ 404002 h 5146980"/>
                    <a:gd name="connsiteX0" fmla="*/ 1348581 w 3391693"/>
                    <a:gd name="connsiteY0" fmla="*/ 399623 h 5142601"/>
                    <a:gd name="connsiteX1" fmla="*/ 1117353 w 3391693"/>
                    <a:gd name="connsiteY1" fmla="*/ 988202 h 5142601"/>
                    <a:gd name="connsiteX2" fmla="*/ 2452166 w 3391693"/>
                    <a:gd name="connsiteY2" fmla="*/ 1061775 h 5142601"/>
                    <a:gd name="connsiteX3" fmla="*/ 3114320 w 3391693"/>
                    <a:gd name="connsiteY3" fmla="*/ 2722409 h 5142601"/>
                    <a:gd name="connsiteX4" fmla="*/ 3377077 w 3391693"/>
                    <a:gd name="connsiteY4" fmla="*/ 4919072 h 5142601"/>
                    <a:gd name="connsiteX5" fmla="*/ 3345546 w 3391693"/>
                    <a:gd name="connsiteY5" fmla="*/ 5034685 h 5142601"/>
                    <a:gd name="connsiteX6" fmla="*/ 3240443 w 3391693"/>
                    <a:gd name="connsiteY6" fmla="*/ 4614271 h 5142601"/>
                    <a:gd name="connsiteX7" fmla="*/ 2357574 w 3391693"/>
                    <a:gd name="connsiteY7" fmla="*/ 2018217 h 5142601"/>
                    <a:gd name="connsiteX8" fmla="*/ 1306539 w 3391693"/>
                    <a:gd name="connsiteY8" fmla="*/ 1629333 h 5142601"/>
                    <a:gd name="connsiteX9" fmla="*/ 1275008 w 3391693"/>
                    <a:gd name="connsiteY9" fmla="*/ 2144340 h 5142601"/>
                    <a:gd name="connsiteX10" fmla="*/ 1012250 w 3391693"/>
                    <a:gd name="connsiteY10" fmla="*/ 1755457 h 5142601"/>
                    <a:gd name="connsiteX11" fmla="*/ 896636 w 3391693"/>
                    <a:gd name="connsiteY11" fmla="*/ 2480671 h 5142601"/>
                    <a:gd name="connsiteX12" fmla="*/ 749491 w 3391693"/>
                    <a:gd name="connsiteY12" fmla="*/ 1839540 h 5142601"/>
                    <a:gd name="connsiteX13" fmla="*/ 528774 w 3391693"/>
                    <a:gd name="connsiteY13" fmla="*/ 2449140 h 5142601"/>
                    <a:gd name="connsiteX14" fmla="*/ 581326 w 3391693"/>
                    <a:gd name="connsiteY14" fmla="*/ 1671375 h 5142601"/>
                    <a:gd name="connsiteX15" fmla="*/ 612857 w 3391693"/>
                    <a:gd name="connsiteY15" fmla="*/ 1660864 h 5142601"/>
                    <a:gd name="connsiteX16" fmla="*/ 539285 w 3391693"/>
                    <a:gd name="connsiteY16" fmla="*/ 1429637 h 5142601"/>
                    <a:gd name="connsiteX17" fmla="*/ 3257 w 3391693"/>
                    <a:gd name="connsiteY17" fmla="*/ 956671 h 5142601"/>
                    <a:gd name="connsiteX18" fmla="*/ 823064 w 3391693"/>
                    <a:gd name="connsiteY18" fmla="*/ 1208919 h 5142601"/>
                    <a:gd name="connsiteX19" fmla="*/ 455201 w 3391693"/>
                    <a:gd name="connsiteY19" fmla="*/ 662381 h 5142601"/>
                    <a:gd name="connsiteX20" fmla="*/ 1043781 w 3391693"/>
                    <a:gd name="connsiteY20" fmla="*/ 1114326 h 5142601"/>
                    <a:gd name="connsiteX21" fmla="*/ 686429 w 3391693"/>
                    <a:gd name="connsiteY21" fmla="*/ 178906 h 5142601"/>
                    <a:gd name="connsiteX22" fmla="*/ 1043781 w 3391693"/>
                    <a:gd name="connsiteY22" fmla="*/ 452174 h 5142601"/>
                    <a:gd name="connsiteX23" fmla="*/ 1201436 w 3391693"/>
                    <a:gd name="connsiteY23" fmla="*/ 230 h 5142601"/>
                    <a:gd name="connsiteX24" fmla="*/ 1348581 w 3391693"/>
                    <a:gd name="connsiteY24" fmla="*/ 399623 h 5142601"/>
                    <a:gd name="connsiteX0" fmla="*/ 1348581 w 3391693"/>
                    <a:gd name="connsiteY0" fmla="*/ 399623 h 5142601"/>
                    <a:gd name="connsiteX1" fmla="*/ 1117353 w 3391693"/>
                    <a:gd name="connsiteY1" fmla="*/ 988202 h 5142601"/>
                    <a:gd name="connsiteX2" fmla="*/ 2452166 w 3391693"/>
                    <a:gd name="connsiteY2" fmla="*/ 1061775 h 5142601"/>
                    <a:gd name="connsiteX3" fmla="*/ 3114320 w 3391693"/>
                    <a:gd name="connsiteY3" fmla="*/ 2722409 h 5142601"/>
                    <a:gd name="connsiteX4" fmla="*/ 3377077 w 3391693"/>
                    <a:gd name="connsiteY4" fmla="*/ 4919072 h 5142601"/>
                    <a:gd name="connsiteX5" fmla="*/ 3345546 w 3391693"/>
                    <a:gd name="connsiteY5" fmla="*/ 5034685 h 5142601"/>
                    <a:gd name="connsiteX6" fmla="*/ 3240443 w 3391693"/>
                    <a:gd name="connsiteY6" fmla="*/ 4614271 h 5142601"/>
                    <a:gd name="connsiteX7" fmla="*/ 2357574 w 3391693"/>
                    <a:gd name="connsiteY7" fmla="*/ 2018217 h 5142601"/>
                    <a:gd name="connsiteX8" fmla="*/ 1306539 w 3391693"/>
                    <a:gd name="connsiteY8" fmla="*/ 1629333 h 5142601"/>
                    <a:gd name="connsiteX9" fmla="*/ 1275008 w 3391693"/>
                    <a:gd name="connsiteY9" fmla="*/ 2144340 h 5142601"/>
                    <a:gd name="connsiteX10" fmla="*/ 1012250 w 3391693"/>
                    <a:gd name="connsiteY10" fmla="*/ 1755457 h 5142601"/>
                    <a:gd name="connsiteX11" fmla="*/ 896636 w 3391693"/>
                    <a:gd name="connsiteY11" fmla="*/ 2480671 h 5142601"/>
                    <a:gd name="connsiteX12" fmla="*/ 749491 w 3391693"/>
                    <a:gd name="connsiteY12" fmla="*/ 1839540 h 5142601"/>
                    <a:gd name="connsiteX13" fmla="*/ 528774 w 3391693"/>
                    <a:gd name="connsiteY13" fmla="*/ 2449140 h 5142601"/>
                    <a:gd name="connsiteX14" fmla="*/ 581326 w 3391693"/>
                    <a:gd name="connsiteY14" fmla="*/ 1671375 h 5142601"/>
                    <a:gd name="connsiteX15" fmla="*/ 612857 w 3391693"/>
                    <a:gd name="connsiteY15" fmla="*/ 1660864 h 5142601"/>
                    <a:gd name="connsiteX16" fmla="*/ 539285 w 3391693"/>
                    <a:gd name="connsiteY16" fmla="*/ 1429637 h 5142601"/>
                    <a:gd name="connsiteX17" fmla="*/ 3257 w 3391693"/>
                    <a:gd name="connsiteY17" fmla="*/ 956671 h 5142601"/>
                    <a:gd name="connsiteX18" fmla="*/ 823064 w 3391693"/>
                    <a:gd name="connsiteY18" fmla="*/ 1208919 h 5142601"/>
                    <a:gd name="connsiteX19" fmla="*/ 455201 w 3391693"/>
                    <a:gd name="connsiteY19" fmla="*/ 662381 h 5142601"/>
                    <a:gd name="connsiteX20" fmla="*/ 907147 w 3391693"/>
                    <a:gd name="connsiteY20" fmla="*/ 851567 h 5142601"/>
                    <a:gd name="connsiteX21" fmla="*/ 686429 w 3391693"/>
                    <a:gd name="connsiteY21" fmla="*/ 178906 h 5142601"/>
                    <a:gd name="connsiteX22" fmla="*/ 1043781 w 3391693"/>
                    <a:gd name="connsiteY22" fmla="*/ 452174 h 5142601"/>
                    <a:gd name="connsiteX23" fmla="*/ 1201436 w 3391693"/>
                    <a:gd name="connsiteY23" fmla="*/ 230 h 5142601"/>
                    <a:gd name="connsiteX24" fmla="*/ 1348581 w 3391693"/>
                    <a:gd name="connsiteY24" fmla="*/ 399623 h 5142601"/>
                    <a:gd name="connsiteX0" fmla="*/ 1348427 w 3391539"/>
                    <a:gd name="connsiteY0" fmla="*/ 399623 h 5142601"/>
                    <a:gd name="connsiteX1" fmla="*/ 1117199 w 3391539"/>
                    <a:gd name="connsiteY1" fmla="*/ 988202 h 5142601"/>
                    <a:gd name="connsiteX2" fmla="*/ 2452012 w 3391539"/>
                    <a:gd name="connsiteY2" fmla="*/ 1061775 h 5142601"/>
                    <a:gd name="connsiteX3" fmla="*/ 3114166 w 3391539"/>
                    <a:gd name="connsiteY3" fmla="*/ 2722409 h 5142601"/>
                    <a:gd name="connsiteX4" fmla="*/ 3376923 w 3391539"/>
                    <a:gd name="connsiteY4" fmla="*/ 4919072 h 5142601"/>
                    <a:gd name="connsiteX5" fmla="*/ 3345392 w 3391539"/>
                    <a:gd name="connsiteY5" fmla="*/ 5034685 h 5142601"/>
                    <a:gd name="connsiteX6" fmla="*/ 3240289 w 3391539"/>
                    <a:gd name="connsiteY6" fmla="*/ 4614271 h 5142601"/>
                    <a:gd name="connsiteX7" fmla="*/ 2357420 w 3391539"/>
                    <a:gd name="connsiteY7" fmla="*/ 2018217 h 5142601"/>
                    <a:gd name="connsiteX8" fmla="*/ 1306385 w 3391539"/>
                    <a:gd name="connsiteY8" fmla="*/ 1629333 h 5142601"/>
                    <a:gd name="connsiteX9" fmla="*/ 1274854 w 3391539"/>
                    <a:gd name="connsiteY9" fmla="*/ 2144340 h 5142601"/>
                    <a:gd name="connsiteX10" fmla="*/ 1012096 w 3391539"/>
                    <a:gd name="connsiteY10" fmla="*/ 1755457 h 5142601"/>
                    <a:gd name="connsiteX11" fmla="*/ 896482 w 3391539"/>
                    <a:gd name="connsiteY11" fmla="*/ 2480671 h 5142601"/>
                    <a:gd name="connsiteX12" fmla="*/ 749337 w 3391539"/>
                    <a:gd name="connsiteY12" fmla="*/ 1839540 h 5142601"/>
                    <a:gd name="connsiteX13" fmla="*/ 528620 w 3391539"/>
                    <a:gd name="connsiteY13" fmla="*/ 2449140 h 5142601"/>
                    <a:gd name="connsiteX14" fmla="*/ 581172 w 3391539"/>
                    <a:gd name="connsiteY14" fmla="*/ 1671375 h 5142601"/>
                    <a:gd name="connsiteX15" fmla="*/ 455048 w 3391539"/>
                    <a:gd name="connsiteY15" fmla="*/ 1702906 h 5142601"/>
                    <a:gd name="connsiteX16" fmla="*/ 539131 w 3391539"/>
                    <a:gd name="connsiteY16" fmla="*/ 1429637 h 5142601"/>
                    <a:gd name="connsiteX17" fmla="*/ 3103 w 3391539"/>
                    <a:gd name="connsiteY17" fmla="*/ 956671 h 5142601"/>
                    <a:gd name="connsiteX18" fmla="*/ 822910 w 3391539"/>
                    <a:gd name="connsiteY18" fmla="*/ 1208919 h 5142601"/>
                    <a:gd name="connsiteX19" fmla="*/ 455047 w 3391539"/>
                    <a:gd name="connsiteY19" fmla="*/ 662381 h 5142601"/>
                    <a:gd name="connsiteX20" fmla="*/ 906993 w 3391539"/>
                    <a:gd name="connsiteY20" fmla="*/ 851567 h 5142601"/>
                    <a:gd name="connsiteX21" fmla="*/ 686275 w 3391539"/>
                    <a:gd name="connsiteY21" fmla="*/ 178906 h 5142601"/>
                    <a:gd name="connsiteX22" fmla="*/ 1043627 w 3391539"/>
                    <a:gd name="connsiteY22" fmla="*/ 452174 h 5142601"/>
                    <a:gd name="connsiteX23" fmla="*/ 1201282 w 3391539"/>
                    <a:gd name="connsiteY23" fmla="*/ 230 h 5142601"/>
                    <a:gd name="connsiteX24" fmla="*/ 1348427 w 3391539"/>
                    <a:gd name="connsiteY24" fmla="*/ 399623 h 5142601"/>
                    <a:gd name="connsiteX0" fmla="*/ 1348427 w 3412053"/>
                    <a:gd name="connsiteY0" fmla="*/ 399623 h 5142601"/>
                    <a:gd name="connsiteX1" fmla="*/ 1117199 w 3412053"/>
                    <a:gd name="connsiteY1" fmla="*/ 988202 h 5142601"/>
                    <a:gd name="connsiteX2" fmla="*/ 2452012 w 3412053"/>
                    <a:gd name="connsiteY2" fmla="*/ 1061775 h 5142601"/>
                    <a:gd name="connsiteX3" fmla="*/ 3114166 w 3412053"/>
                    <a:gd name="connsiteY3" fmla="*/ 2722409 h 5142601"/>
                    <a:gd name="connsiteX4" fmla="*/ 3400362 w 3412053"/>
                    <a:gd name="connsiteY4" fmla="*/ 4919072 h 5142601"/>
                    <a:gd name="connsiteX5" fmla="*/ 3345392 w 3412053"/>
                    <a:gd name="connsiteY5" fmla="*/ 5034685 h 5142601"/>
                    <a:gd name="connsiteX6" fmla="*/ 3240289 w 3412053"/>
                    <a:gd name="connsiteY6" fmla="*/ 4614271 h 5142601"/>
                    <a:gd name="connsiteX7" fmla="*/ 2357420 w 3412053"/>
                    <a:gd name="connsiteY7" fmla="*/ 2018217 h 5142601"/>
                    <a:gd name="connsiteX8" fmla="*/ 1306385 w 3412053"/>
                    <a:gd name="connsiteY8" fmla="*/ 1629333 h 5142601"/>
                    <a:gd name="connsiteX9" fmla="*/ 1274854 w 3412053"/>
                    <a:gd name="connsiteY9" fmla="*/ 2144340 h 5142601"/>
                    <a:gd name="connsiteX10" fmla="*/ 1012096 w 3412053"/>
                    <a:gd name="connsiteY10" fmla="*/ 1755457 h 5142601"/>
                    <a:gd name="connsiteX11" fmla="*/ 896482 w 3412053"/>
                    <a:gd name="connsiteY11" fmla="*/ 2480671 h 5142601"/>
                    <a:gd name="connsiteX12" fmla="*/ 749337 w 3412053"/>
                    <a:gd name="connsiteY12" fmla="*/ 1839540 h 5142601"/>
                    <a:gd name="connsiteX13" fmla="*/ 528620 w 3412053"/>
                    <a:gd name="connsiteY13" fmla="*/ 2449140 h 5142601"/>
                    <a:gd name="connsiteX14" fmla="*/ 581172 w 3412053"/>
                    <a:gd name="connsiteY14" fmla="*/ 1671375 h 5142601"/>
                    <a:gd name="connsiteX15" fmla="*/ 455048 w 3412053"/>
                    <a:gd name="connsiteY15" fmla="*/ 1702906 h 5142601"/>
                    <a:gd name="connsiteX16" fmla="*/ 539131 w 3412053"/>
                    <a:gd name="connsiteY16" fmla="*/ 1429637 h 5142601"/>
                    <a:gd name="connsiteX17" fmla="*/ 3103 w 3412053"/>
                    <a:gd name="connsiteY17" fmla="*/ 956671 h 5142601"/>
                    <a:gd name="connsiteX18" fmla="*/ 822910 w 3412053"/>
                    <a:gd name="connsiteY18" fmla="*/ 1208919 h 5142601"/>
                    <a:gd name="connsiteX19" fmla="*/ 455047 w 3412053"/>
                    <a:gd name="connsiteY19" fmla="*/ 662381 h 5142601"/>
                    <a:gd name="connsiteX20" fmla="*/ 906993 w 3412053"/>
                    <a:gd name="connsiteY20" fmla="*/ 851567 h 5142601"/>
                    <a:gd name="connsiteX21" fmla="*/ 686275 w 3412053"/>
                    <a:gd name="connsiteY21" fmla="*/ 178906 h 5142601"/>
                    <a:gd name="connsiteX22" fmla="*/ 1043627 w 3412053"/>
                    <a:gd name="connsiteY22" fmla="*/ 452174 h 5142601"/>
                    <a:gd name="connsiteX23" fmla="*/ 1201282 w 3412053"/>
                    <a:gd name="connsiteY23" fmla="*/ 230 h 5142601"/>
                    <a:gd name="connsiteX24" fmla="*/ 1348427 w 3412053"/>
                    <a:gd name="connsiteY24" fmla="*/ 399623 h 5142601"/>
                    <a:gd name="connsiteX0" fmla="*/ 1348427 w 3448170"/>
                    <a:gd name="connsiteY0" fmla="*/ 399623 h 5142601"/>
                    <a:gd name="connsiteX1" fmla="*/ 1117199 w 3448170"/>
                    <a:gd name="connsiteY1" fmla="*/ 988202 h 5142601"/>
                    <a:gd name="connsiteX2" fmla="*/ 2452012 w 3448170"/>
                    <a:gd name="connsiteY2" fmla="*/ 1061775 h 5142601"/>
                    <a:gd name="connsiteX3" fmla="*/ 3114166 w 3448170"/>
                    <a:gd name="connsiteY3" fmla="*/ 2722409 h 5142601"/>
                    <a:gd name="connsiteX4" fmla="*/ 3439428 w 3448170"/>
                    <a:gd name="connsiteY4" fmla="*/ 4919072 h 5142601"/>
                    <a:gd name="connsiteX5" fmla="*/ 3345392 w 3448170"/>
                    <a:gd name="connsiteY5" fmla="*/ 5034685 h 5142601"/>
                    <a:gd name="connsiteX6" fmla="*/ 3240289 w 3448170"/>
                    <a:gd name="connsiteY6" fmla="*/ 4614271 h 5142601"/>
                    <a:gd name="connsiteX7" fmla="*/ 2357420 w 3448170"/>
                    <a:gd name="connsiteY7" fmla="*/ 2018217 h 5142601"/>
                    <a:gd name="connsiteX8" fmla="*/ 1306385 w 3448170"/>
                    <a:gd name="connsiteY8" fmla="*/ 1629333 h 5142601"/>
                    <a:gd name="connsiteX9" fmla="*/ 1274854 w 3448170"/>
                    <a:gd name="connsiteY9" fmla="*/ 2144340 h 5142601"/>
                    <a:gd name="connsiteX10" fmla="*/ 1012096 w 3448170"/>
                    <a:gd name="connsiteY10" fmla="*/ 1755457 h 5142601"/>
                    <a:gd name="connsiteX11" fmla="*/ 896482 w 3448170"/>
                    <a:gd name="connsiteY11" fmla="*/ 2480671 h 5142601"/>
                    <a:gd name="connsiteX12" fmla="*/ 749337 w 3448170"/>
                    <a:gd name="connsiteY12" fmla="*/ 1839540 h 5142601"/>
                    <a:gd name="connsiteX13" fmla="*/ 528620 w 3448170"/>
                    <a:gd name="connsiteY13" fmla="*/ 2449140 h 5142601"/>
                    <a:gd name="connsiteX14" fmla="*/ 581172 w 3448170"/>
                    <a:gd name="connsiteY14" fmla="*/ 1671375 h 5142601"/>
                    <a:gd name="connsiteX15" fmla="*/ 455048 w 3448170"/>
                    <a:gd name="connsiteY15" fmla="*/ 1702906 h 5142601"/>
                    <a:gd name="connsiteX16" fmla="*/ 539131 w 3448170"/>
                    <a:gd name="connsiteY16" fmla="*/ 1429637 h 5142601"/>
                    <a:gd name="connsiteX17" fmla="*/ 3103 w 3448170"/>
                    <a:gd name="connsiteY17" fmla="*/ 956671 h 5142601"/>
                    <a:gd name="connsiteX18" fmla="*/ 822910 w 3448170"/>
                    <a:gd name="connsiteY18" fmla="*/ 1208919 h 5142601"/>
                    <a:gd name="connsiteX19" fmla="*/ 455047 w 3448170"/>
                    <a:gd name="connsiteY19" fmla="*/ 662381 h 5142601"/>
                    <a:gd name="connsiteX20" fmla="*/ 906993 w 3448170"/>
                    <a:gd name="connsiteY20" fmla="*/ 851567 h 5142601"/>
                    <a:gd name="connsiteX21" fmla="*/ 686275 w 3448170"/>
                    <a:gd name="connsiteY21" fmla="*/ 178906 h 5142601"/>
                    <a:gd name="connsiteX22" fmla="*/ 1043627 w 3448170"/>
                    <a:gd name="connsiteY22" fmla="*/ 452174 h 5142601"/>
                    <a:gd name="connsiteX23" fmla="*/ 1201282 w 3448170"/>
                    <a:gd name="connsiteY23" fmla="*/ 230 h 5142601"/>
                    <a:gd name="connsiteX24" fmla="*/ 1348427 w 3448170"/>
                    <a:gd name="connsiteY24" fmla="*/ 399623 h 5142601"/>
                    <a:gd name="connsiteX0" fmla="*/ 1348427 w 3448338"/>
                    <a:gd name="connsiteY0" fmla="*/ 399623 h 5142601"/>
                    <a:gd name="connsiteX1" fmla="*/ 1117199 w 3448338"/>
                    <a:gd name="connsiteY1" fmla="*/ 988202 h 5142601"/>
                    <a:gd name="connsiteX2" fmla="*/ 2452012 w 3448338"/>
                    <a:gd name="connsiteY2" fmla="*/ 1061775 h 5142601"/>
                    <a:gd name="connsiteX3" fmla="*/ 3114166 w 3448338"/>
                    <a:gd name="connsiteY3" fmla="*/ 2722409 h 5142601"/>
                    <a:gd name="connsiteX4" fmla="*/ 3439428 w 3448338"/>
                    <a:gd name="connsiteY4" fmla="*/ 4919072 h 5142601"/>
                    <a:gd name="connsiteX5" fmla="*/ 3345392 w 3448338"/>
                    <a:gd name="connsiteY5" fmla="*/ 5034685 h 5142601"/>
                    <a:gd name="connsiteX6" fmla="*/ 3224663 w 3448338"/>
                    <a:gd name="connsiteY6" fmla="*/ 4614272 h 5142601"/>
                    <a:gd name="connsiteX7" fmla="*/ 2357420 w 3448338"/>
                    <a:gd name="connsiteY7" fmla="*/ 2018217 h 5142601"/>
                    <a:gd name="connsiteX8" fmla="*/ 1306385 w 3448338"/>
                    <a:gd name="connsiteY8" fmla="*/ 1629333 h 5142601"/>
                    <a:gd name="connsiteX9" fmla="*/ 1274854 w 3448338"/>
                    <a:gd name="connsiteY9" fmla="*/ 2144340 h 5142601"/>
                    <a:gd name="connsiteX10" fmla="*/ 1012096 w 3448338"/>
                    <a:gd name="connsiteY10" fmla="*/ 1755457 h 5142601"/>
                    <a:gd name="connsiteX11" fmla="*/ 896482 w 3448338"/>
                    <a:gd name="connsiteY11" fmla="*/ 2480671 h 5142601"/>
                    <a:gd name="connsiteX12" fmla="*/ 749337 w 3448338"/>
                    <a:gd name="connsiteY12" fmla="*/ 1839540 h 5142601"/>
                    <a:gd name="connsiteX13" fmla="*/ 528620 w 3448338"/>
                    <a:gd name="connsiteY13" fmla="*/ 2449140 h 5142601"/>
                    <a:gd name="connsiteX14" fmla="*/ 581172 w 3448338"/>
                    <a:gd name="connsiteY14" fmla="*/ 1671375 h 5142601"/>
                    <a:gd name="connsiteX15" fmla="*/ 455048 w 3448338"/>
                    <a:gd name="connsiteY15" fmla="*/ 1702906 h 5142601"/>
                    <a:gd name="connsiteX16" fmla="*/ 539131 w 3448338"/>
                    <a:gd name="connsiteY16" fmla="*/ 1429637 h 5142601"/>
                    <a:gd name="connsiteX17" fmla="*/ 3103 w 3448338"/>
                    <a:gd name="connsiteY17" fmla="*/ 956671 h 5142601"/>
                    <a:gd name="connsiteX18" fmla="*/ 822910 w 3448338"/>
                    <a:gd name="connsiteY18" fmla="*/ 1208919 h 5142601"/>
                    <a:gd name="connsiteX19" fmla="*/ 455047 w 3448338"/>
                    <a:gd name="connsiteY19" fmla="*/ 662381 h 5142601"/>
                    <a:gd name="connsiteX20" fmla="*/ 906993 w 3448338"/>
                    <a:gd name="connsiteY20" fmla="*/ 851567 h 5142601"/>
                    <a:gd name="connsiteX21" fmla="*/ 686275 w 3448338"/>
                    <a:gd name="connsiteY21" fmla="*/ 178906 h 5142601"/>
                    <a:gd name="connsiteX22" fmla="*/ 1043627 w 3448338"/>
                    <a:gd name="connsiteY22" fmla="*/ 452174 h 5142601"/>
                    <a:gd name="connsiteX23" fmla="*/ 1201282 w 3448338"/>
                    <a:gd name="connsiteY23" fmla="*/ 230 h 5142601"/>
                    <a:gd name="connsiteX24" fmla="*/ 1348427 w 3448338"/>
                    <a:gd name="connsiteY24" fmla="*/ 399623 h 5142601"/>
                    <a:gd name="connsiteX0" fmla="*/ 1348128 w 3448039"/>
                    <a:gd name="connsiteY0" fmla="*/ 399623 h 5142601"/>
                    <a:gd name="connsiteX1" fmla="*/ 1116900 w 3448039"/>
                    <a:gd name="connsiteY1" fmla="*/ 988202 h 5142601"/>
                    <a:gd name="connsiteX2" fmla="*/ 2451713 w 3448039"/>
                    <a:gd name="connsiteY2" fmla="*/ 1061775 h 5142601"/>
                    <a:gd name="connsiteX3" fmla="*/ 3113867 w 3448039"/>
                    <a:gd name="connsiteY3" fmla="*/ 2722409 h 5142601"/>
                    <a:gd name="connsiteX4" fmla="*/ 3439129 w 3448039"/>
                    <a:gd name="connsiteY4" fmla="*/ 4919072 h 5142601"/>
                    <a:gd name="connsiteX5" fmla="*/ 3345093 w 3448039"/>
                    <a:gd name="connsiteY5" fmla="*/ 5034685 h 5142601"/>
                    <a:gd name="connsiteX6" fmla="*/ 3224364 w 3448039"/>
                    <a:gd name="connsiteY6" fmla="*/ 4614272 h 5142601"/>
                    <a:gd name="connsiteX7" fmla="*/ 2357121 w 3448039"/>
                    <a:gd name="connsiteY7" fmla="*/ 2018217 h 5142601"/>
                    <a:gd name="connsiteX8" fmla="*/ 1306086 w 3448039"/>
                    <a:gd name="connsiteY8" fmla="*/ 1629333 h 5142601"/>
                    <a:gd name="connsiteX9" fmla="*/ 1274555 w 3448039"/>
                    <a:gd name="connsiteY9" fmla="*/ 2144340 h 5142601"/>
                    <a:gd name="connsiteX10" fmla="*/ 1011797 w 3448039"/>
                    <a:gd name="connsiteY10" fmla="*/ 1755457 h 5142601"/>
                    <a:gd name="connsiteX11" fmla="*/ 896183 w 3448039"/>
                    <a:gd name="connsiteY11" fmla="*/ 2480671 h 5142601"/>
                    <a:gd name="connsiteX12" fmla="*/ 749038 w 3448039"/>
                    <a:gd name="connsiteY12" fmla="*/ 1839540 h 5142601"/>
                    <a:gd name="connsiteX13" fmla="*/ 528321 w 3448039"/>
                    <a:gd name="connsiteY13" fmla="*/ 2449140 h 5142601"/>
                    <a:gd name="connsiteX14" fmla="*/ 580873 w 3448039"/>
                    <a:gd name="connsiteY14" fmla="*/ 1671375 h 5142601"/>
                    <a:gd name="connsiteX15" fmla="*/ 103160 w 3448039"/>
                    <a:gd name="connsiteY15" fmla="*/ 1715561 h 5142601"/>
                    <a:gd name="connsiteX16" fmla="*/ 538832 w 3448039"/>
                    <a:gd name="connsiteY16" fmla="*/ 1429637 h 5142601"/>
                    <a:gd name="connsiteX17" fmla="*/ 2804 w 3448039"/>
                    <a:gd name="connsiteY17" fmla="*/ 956671 h 5142601"/>
                    <a:gd name="connsiteX18" fmla="*/ 822611 w 3448039"/>
                    <a:gd name="connsiteY18" fmla="*/ 1208919 h 5142601"/>
                    <a:gd name="connsiteX19" fmla="*/ 454748 w 3448039"/>
                    <a:gd name="connsiteY19" fmla="*/ 662381 h 5142601"/>
                    <a:gd name="connsiteX20" fmla="*/ 906694 w 3448039"/>
                    <a:gd name="connsiteY20" fmla="*/ 851567 h 5142601"/>
                    <a:gd name="connsiteX21" fmla="*/ 685976 w 3448039"/>
                    <a:gd name="connsiteY21" fmla="*/ 178906 h 5142601"/>
                    <a:gd name="connsiteX22" fmla="*/ 1043328 w 3448039"/>
                    <a:gd name="connsiteY22" fmla="*/ 452174 h 5142601"/>
                    <a:gd name="connsiteX23" fmla="*/ 1200983 w 3448039"/>
                    <a:gd name="connsiteY23" fmla="*/ 230 h 5142601"/>
                    <a:gd name="connsiteX24" fmla="*/ 1348128 w 3448039"/>
                    <a:gd name="connsiteY24" fmla="*/ 399623 h 5142601"/>
                    <a:gd name="connsiteX0" fmla="*/ 1348128 w 3448039"/>
                    <a:gd name="connsiteY0" fmla="*/ 399623 h 5142601"/>
                    <a:gd name="connsiteX1" fmla="*/ 1116900 w 3448039"/>
                    <a:gd name="connsiteY1" fmla="*/ 988202 h 5142601"/>
                    <a:gd name="connsiteX2" fmla="*/ 2451713 w 3448039"/>
                    <a:gd name="connsiteY2" fmla="*/ 1061775 h 5142601"/>
                    <a:gd name="connsiteX3" fmla="*/ 3113867 w 3448039"/>
                    <a:gd name="connsiteY3" fmla="*/ 2722409 h 5142601"/>
                    <a:gd name="connsiteX4" fmla="*/ 3439129 w 3448039"/>
                    <a:gd name="connsiteY4" fmla="*/ 4919072 h 5142601"/>
                    <a:gd name="connsiteX5" fmla="*/ 3345093 w 3448039"/>
                    <a:gd name="connsiteY5" fmla="*/ 5034685 h 5142601"/>
                    <a:gd name="connsiteX6" fmla="*/ 3224364 w 3448039"/>
                    <a:gd name="connsiteY6" fmla="*/ 4614272 h 5142601"/>
                    <a:gd name="connsiteX7" fmla="*/ 2357121 w 3448039"/>
                    <a:gd name="connsiteY7" fmla="*/ 2018217 h 5142601"/>
                    <a:gd name="connsiteX8" fmla="*/ 1306086 w 3448039"/>
                    <a:gd name="connsiteY8" fmla="*/ 1629333 h 5142601"/>
                    <a:gd name="connsiteX9" fmla="*/ 1274555 w 3448039"/>
                    <a:gd name="connsiteY9" fmla="*/ 2144340 h 5142601"/>
                    <a:gd name="connsiteX10" fmla="*/ 1011797 w 3448039"/>
                    <a:gd name="connsiteY10" fmla="*/ 1755457 h 5142601"/>
                    <a:gd name="connsiteX11" fmla="*/ 896183 w 3448039"/>
                    <a:gd name="connsiteY11" fmla="*/ 2480671 h 5142601"/>
                    <a:gd name="connsiteX12" fmla="*/ 749038 w 3448039"/>
                    <a:gd name="connsiteY12" fmla="*/ 1839540 h 5142601"/>
                    <a:gd name="connsiteX13" fmla="*/ 528321 w 3448039"/>
                    <a:gd name="connsiteY13" fmla="*/ 2449140 h 5142601"/>
                    <a:gd name="connsiteX14" fmla="*/ 502742 w 3448039"/>
                    <a:gd name="connsiteY14" fmla="*/ 1734651 h 5142601"/>
                    <a:gd name="connsiteX15" fmla="*/ 103160 w 3448039"/>
                    <a:gd name="connsiteY15" fmla="*/ 1715561 h 5142601"/>
                    <a:gd name="connsiteX16" fmla="*/ 538832 w 3448039"/>
                    <a:gd name="connsiteY16" fmla="*/ 1429637 h 5142601"/>
                    <a:gd name="connsiteX17" fmla="*/ 2804 w 3448039"/>
                    <a:gd name="connsiteY17" fmla="*/ 956671 h 5142601"/>
                    <a:gd name="connsiteX18" fmla="*/ 822611 w 3448039"/>
                    <a:gd name="connsiteY18" fmla="*/ 1208919 h 5142601"/>
                    <a:gd name="connsiteX19" fmla="*/ 454748 w 3448039"/>
                    <a:gd name="connsiteY19" fmla="*/ 662381 h 5142601"/>
                    <a:gd name="connsiteX20" fmla="*/ 906694 w 3448039"/>
                    <a:gd name="connsiteY20" fmla="*/ 851567 h 5142601"/>
                    <a:gd name="connsiteX21" fmla="*/ 685976 w 3448039"/>
                    <a:gd name="connsiteY21" fmla="*/ 178906 h 5142601"/>
                    <a:gd name="connsiteX22" fmla="*/ 1043328 w 3448039"/>
                    <a:gd name="connsiteY22" fmla="*/ 452174 h 5142601"/>
                    <a:gd name="connsiteX23" fmla="*/ 1200983 w 3448039"/>
                    <a:gd name="connsiteY23" fmla="*/ 230 h 5142601"/>
                    <a:gd name="connsiteX24" fmla="*/ 1348128 w 3448039"/>
                    <a:gd name="connsiteY24" fmla="*/ 399623 h 5142601"/>
                    <a:gd name="connsiteX0" fmla="*/ 1357424 w 3457335"/>
                    <a:gd name="connsiteY0" fmla="*/ 399623 h 5142601"/>
                    <a:gd name="connsiteX1" fmla="*/ 1126196 w 3457335"/>
                    <a:gd name="connsiteY1" fmla="*/ 988202 h 5142601"/>
                    <a:gd name="connsiteX2" fmla="*/ 2461009 w 3457335"/>
                    <a:gd name="connsiteY2" fmla="*/ 1061775 h 5142601"/>
                    <a:gd name="connsiteX3" fmla="*/ 3123163 w 3457335"/>
                    <a:gd name="connsiteY3" fmla="*/ 2722409 h 5142601"/>
                    <a:gd name="connsiteX4" fmla="*/ 3448425 w 3457335"/>
                    <a:gd name="connsiteY4" fmla="*/ 4919072 h 5142601"/>
                    <a:gd name="connsiteX5" fmla="*/ 3354389 w 3457335"/>
                    <a:gd name="connsiteY5" fmla="*/ 5034685 h 5142601"/>
                    <a:gd name="connsiteX6" fmla="*/ 3233660 w 3457335"/>
                    <a:gd name="connsiteY6" fmla="*/ 4614272 h 5142601"/>
                    <a:gd name="connsiteX7" fmla="*/ 2366417 w 3457335"/>
                    <a:gd name="connsiteY7" fmla="*/ 2018217 h 5142601"/>
                    <a:gd name="connsiteX8" fmla="*/ 1315382 w 3457335"/>
                    <a:gd name="connsiteY8" fmla="*/ 1629333 h 5142601"/>
                    <a:gd name="connsiteX9" fmla="*/ 1283851 w 3457335"/>
                    <a:gd name="connsiteY9" fmla="*/ 2144340 h 5142601"/>
                    <a:gd name="connsiteX10" fmla="*/ 1021093 w 3457335"/>
                    <a:gd name="connsiteY10" fmla="*/ 1755457 h 5142601"/>
                    <a:gd name="connsiteX11" fmla="*/ 905479 w 3457335"/>
                    <a:gd name="connsiteY11" fmla="*/ 2480671 h 5142601"/>
                    <a:gd name="connsiteX12" fmla="*/ 758334 w 3457335"/>
                    <a:gd name="connsiteY12" fmla="*/ 1839540 h 5142601"/>
                    <a:gd name="connsiteX13" fmla="*/ 537617 w 3457335"/>
                    <a:gd name="connsiteY13" fmla="*/ 2449140 h 5142601"/>
                    <a:gd name="connsiteX14" fmla="*/ 512038 w 3457335"/>
                    <a:gd name="connsiteY14" fmla="*/ 1734651 h 5142601"/>
                    <a:gd name="connsiteX15" fmla="*/ 112456 w 3457335"/>
                    <a:gd name="connsiteY15" fmla="*/ 1715561 h 5142601"/>
                    <a:gd name="connsiteX16" fmla="*/ 326757 w 3457335"/>
                    <a:gd name="connsiteY16" fmla="*/ 1391672 h 5142601"/>
                    <a:gd name="connsiteX17" fmla="*/ 12100 w 3457335"/>
                    <a:gd name="connsiteY17" fmla="*/ 956671 h 5142601"/>
                    <a:gd name="connsiteX18" fmla="*/ 831907 w 3457335"/>
                    <a:gd name="connsiteY18" fmla="*/ 1208919 h 5142601"/>
                    <a:gd name="connsiteX19" fmla="*/ 464044 w 3457335"/>
                    <a:gd name="connsiteY19" fmla="*/ 662381 h 5142601"/>
                    <a:gd name="connsiteX20" fmla="*/ 915990 w 3457335"/>
                    <a:gd name="connsiteY20" fmla="*/ 851567 h 5142601"/>
                    <a:gd name="connsiteX21" fmla="*/ 695272 w 3457335"/>
                    <a:gd name="connsiteY21" fmla="*/ 178906 h 5142601"/>
                    <a:gd name="connsiteX22" fmla="*/ 1052624 w 3457335"/>
                    <a:gd name="connsiteY22" fmla="*/ 452174 h 5142601"/>
                    <a:gd name="connsiteX23" fmla="*/ 1210279 w 3457335"/>
                    <a:gd name="connsiteY23" fmla="*/ 230 h 5142601"/>
                    <a:gd name="connsiteX24" fmla="*/ 1357424 w 3457335"/>
                    <a:gd name="connsiteY24" fmla="*/ 399623 h 5142601"/>
                    <a:gd name="connsiteX0" fmla="*/ 1357424 w 3470892"/>
                    <a:gd name="connsiteY0" fmla="*/ 399623 h 5259447"/>
                    <a:gd name="connsiteX1" fmla="*/ 1126196 w 3470892"/>
                    <a:gd name="connsiteY1" fmla="*/ 988202 h 5259447"/>
                    <a:gd name="connsiteX2" fmla="*/ 2461009 w 3470892"/>
                    <a:gd name="connsiteY2" fmla="*/ 1061775 h 5259447"/>
                    <a:gd name="connsiteX3" fmla="*/ 3123163 w 3470892"/>
                    <a:gd name="connsiteY3" fmla="*/ 2722409 h 5259447"/>
                    <a:gd name="connsiteX4" fmla="*/ 3448425 w 3470892"/>
                    <a:gd name="connsiteY4" fmla="*/ 4919072 h 5259447"/>
                    <a:gd name="connsiteX5" fmla="*/ 3354389 w 3470892"/>
                    <a:gd name="connsiteY5" fmla="*/ 5034685 h 5259447"/>
                    <a:gd name="connsiteX6" fmla="*/ 2648081 w 3470892"/>
                    <a:gd name="connsiteY6" fmla="*/ 2791069 h 5259447"/>
                    <a:gd name="connsiteX7" fmla="*/ 2366417 w 3470892"/>
                    <a:gd name="connsiteY7" fmla="*/ 2018217 h 5259447"/>
                    <a:gd name="connsiteX8" fmla="*/ 1315382 w 3470892"/>
                    <a:gd name="connsiteY8" fmla="*/ 1629333 h 5259447"/>
                    <a:gd name="connsiteX9" fmla="*/ 1283851 w 3470892"/>
                    <a:gd name="connsiteY9" fmla="*/ 2144340 h 5259447"/>
                    <a:gd name="connsiteX10" fmla="*/ 1021093 w 3470892"/>
                    <a:gd name="connsiteY10" fmla="*/ 1755457 h 5259447"/>
                    <a:gd name="connsiteX11" fmla="*/ 905479 w 3470892"/>
                    <a:gd name="connsiteY11" fmla="*/ 2480671 h 5259447"/>
                    <a:gd name="connsiteX12" fmla="*/ 758334 w 3470892"/>
                    <a:gd name="connsiteY12" fmla="*/ 1839540 h 5259447"/>
                    <a:gd name="connsiteX13" fmla="*/ 537617 w 3470892"/>
                    <a:gd name="connsiteY13" fmla="*/ 2449140 h 5259447"/>
                    <a:gd name="connsiteX14" fmla="*/ 512038 w 3470892"/>
                    <a:gd name="connsiteY14" fmla="*/ 1734651 h 5259447"/>
                    <a:gd name="connsiteX15" fmla="*/ 112456 w 3470892"/>
                    <a:gd name="connsiteY15" fmla="*/ 1715561 h 5259447"/>
                    <a:gd name="connsiteX16" fmla="*/ 326757 w 3470892"/>
                    <a:gd name="connsiteY16" fmla="*/ 1391672 h 5259447"/>
                    <a:gd name="connsiteX17" fmla="*/ 12100 w 3470892"/>
                    <a:gd name="connsiteY17" fmla="*/ 956671 h 5259447"/>
                    <a:gd name="connsiteX18" fmla="*/ 831907 w 3470892"/>
                    <a:gd name="connsiteY18" fmla="*/ 1208919 h 5259447"/>
                    <a:gd name="connsiteX19" fmla="*/ 464044 w 3470892"/>
                    <a:gd name="connsiteY19" fmla="*/ 662381 h 5259447"/>
                    <a:gd name="connsiteX20" fmla="*/ 915990 w 3470892"/>
                    <a:gd name="connsiteY20" fmla="*/ 851567 h 5259447"/>
                    <a:gd name="connsiteX21" fmla="*/ 695272 w 3470892"/>
                    <a:gd name="connsiteY21" fmla="*/ 178906 h 5259447"/>
                    <a:gd name="connsiteX22" fmla="*/ 1052624 w 3470892"/>
                    <a:gd name="connsiteY22" fmla="*/ 452174 h 5259447"/>
                    <a:gd name="connsiteX23" fmla="*/ 1210279 w 3470892"/>
                    <a:gd name="connsiteY23" fmla="*/ 230 h 5259447"/>
                    <a:gd name="connsiteX24" fmla="*/ 1357424 w 3470892"/>
                    <a:gd name="connsiteY24" fmla="*/ 399623 h 5259447"/>
                    <a:gd name="connsiteX0" fmla="*/ 1357424 w 3384652"/>
                    <a:gd name="connsiteY0" fmla="*/ 399623 h 5037320"/>
                    <a:gd name="connsiteX1" fmla="*/ 1126196 w 3384652"/>
                    <a:gd name="connsiteY1" fmla="*/ 988202 h 5037320"/>
                    <a:gd name="connsiteX2" fmla="*/ 2461009 w 3384652"/>
                    <a:gd name="connsiteY2" fmla="*/ 1061775 h 5037320"/>
                    <a:gd name="connsiteX3" fmla="*/ 3123163 w 3384652"/>
                    <a:gd name="connsiteY3" fmla="*/ 2722409 h 5037320"/>
                    <a:gd name="connsiteX4" fmla="*/ 3242389 w 3384652"/>
                    <a:gd name="connsiteY4" fmla="*/ 3232871 h 5037320"/>
                    <a:gd name="connsiteX5" fmla="*/ 3354389 w 3384652"/>
                    <a:gd name="connsiteY5" fmla="*/ 5034685 h 5037320"/>
                    <a:gd name="connsiteX6" fmla="*/ 2648081 w 3384652"/>
                    <a:gd name="connsiteY6" fmla="*/ 2791069 h 5037320"/>
                    <a:gd name="connsiteX7" fmla="*/ 2366417 w 3384652"/>
                    <a:gd name="connsiteY7" fmla="*/ 2018217 h 5037320"/>
                    <a:gd name="connsiteX8" fmla="*/ 1315382 w 3384652"/>
                    <a:gd name="connsiteY8" fmla="*/ 1629333 h 5037320"/>
                    <a:gd name="connsiteX9" fmla="*/ 1283851 w 3384652"/>
                    <a:gd name="connsiteY9" fmla="*/ 2144340 h 5037320"/>
                    <a:gd name="connsiteX10" fmla="*/ 1021093 w 3384652"/>
                    <a:gd name="connsiteY10" fmla="*/ 1755457 h 5037320"/>
                    <a:gd name="connsiteX11" fmla="*/ 905479 w 3384652"/>
                    <a:gd name="connsiteY11" fmla="*/ 2480671 h 5037320"/>
                    <a:gd name="connsiteX12" fmla="*/ 758334 w 3384652"/>
                    <a:gd name="connsiteY12" fmla="*/ 1839540 h 5037320"/>
                    <a:gd name="connsiteX13" fmla="*/ 537617 w 3384652"/>
                    <a:gd name="connsiteY13" fmla="*/ 2449140 h 5037320"/>
                    <a:gd name="connsiteX14" fmla="*/ 512038 w 3384652"/>
                    <a:gd name="connsiteY14" fmla="*/ 1734651 h 5037320"/>
                    <a:gd name="connsiteX15" fmla="*/ 112456 w 3384652"/>
                    <a:gd name="connsiteY15" fmla="*/ 1715561 h 5037320"/>
                    <a:gd name="connsiteX16" fmla="*/ 326757 w 3384652"/>
                    <a:gd name="connsiteY16" fmla="*/ 1391672 h 5037320"/>
                    <a:gd name="connsiteX17" fmla="*/ 12100 w 3384652"/>
                    <a:gd name="connsiteY17" fmla="*/ 956671 h 5037320"/>
                    <a:gd name="connsiteX18" fmla="*/ 831907 w 3384652"/>
                    <a:gd name="connsiteY18" fmla="*/ 1208919 h 5037320"/>
                    <a:gd name="connsiteX19" fmla="*/ 464044 w 3384652"/>
                    <a:gd name="connsiteY19" fmla="*/ 662381 h 5037320"/>
                    <a:gd name="connsiteX20" fmla="*/ 915990 w 3384652"/>
                    <a:gd name="connsiteY20" fmla="*/ 851567 h 5037320"/>
                    <a:gd name="connsiteX21" fmla="*/ 695272 w 3384652"/>
                    <a:gd name="connsiteY21" fmla="*/ 178906 h 5037320"/>
                    <a:gd name="connsiteX22" fmla="*/ 1052624 w 3384652"/>
                    <a:gd name="connsiteY22" fmla="*/ 452174 h 5037320"/>
                    <a:gd name="connsiteX23" fmla="*/ 1210279 w 3384652"/>
                    <a:gd name="connsiteY23" fmla="*/ 230 h 5037320"/>
                    <a:gd name="connsiteX24" fmla="*/ 1357424 w 3384652"/>
                    <a:gd name="connsiteY24" fmla="*/ 399623 h 5037320"/>
                    <a:gd name="connsiteX0" fmla="*/ 1357424 w 3243765"/>
                    <a:gd name="connsiteY0" fmla="*/ 399623 h 4175448"/>
                    <a:gd name="connsiteX1" fmla="*/ 1126196 w 3243765"/>
                    <a:gd name="connsiteY1" fmla="*/ 988202 h 4175448"/>
                    <a:gd name="connsiteX2" fmla="*/ 2461009 w 3243765"/>
                    <a:gd name="connsiteY2" fmla="*/ 1061775 h 4175448"/>
                    <a:gd name="connsiteX3" fmla="*/ 3123163 w 3243765"/>
                    <a:gd name="connsiteY3" fmla="*/ 2722409 h 4175448"/>
                    <a:gd name="connsiteX4" fmla="*/ 3242389 w 3243765"/>
                    <a:gd name="connsiteY4" fmla="*/ 3232871 h 4175448"/>
                    <a:gd name="connsiteX5" fmla="*/ 3148351 w 3243765"/>
                    <a:gd name="connsiteY5" fmla="*/ 4170507 h 4175448"/>
                    <a:gd name="connsiteX6" fmla="*/ 2648081 w 3243765"/>
                    <a:gd name="connsiteY6" fmla="*/ 2791069 h 4175448"/>
                    <a:gd name="connsiteX7" fmla="*/ 2366417 w 3243765"/>
                    <a:gd name="connsiteY7" fmla="*/ 2018217 h 4175448"/>
                    <a:gd name="connsiteX8" fmla="*/ 1315382 w 3243765"/>
                    <a:gd name="connsiteY8" fmla="*/ 1629333 h 4175448"/>
                    <a:gd name="connsiteX9" fmla="*/ 1283851 w 3243765"/>
                    <a:gd name="connsiteY9" fmla="*/ 2144340 h 4175448"/>
                    <a:gd name="connsiteX10" fmla="*/ 1021093 w 3243765"/>
                    <a:gd name="connsiteY10" fmla="*/ 1755457 h 4175448"/>
                    <a:gd name="connsiteX11" fmla="*/ 905479 w 3243765"/>
                    <a:gd name="connsiteY11" fmla="*/ 2480671 h 4175448"/>
                    <a:gd name="connsiteX12" fmla="*/ 758334 w 3243765"/>
                    <a:gd name="connsiteY12" fmla="*/ 1839540 h 4175448"/>
                    <a:gd name="connsiteX13" fmla="*/ 537617 w 3243765"/>
                    <a:gd name="connsiteY13" fmla="*/ 2449140 h 4175448"/>
                    <a:gd name="connsiteX14" fmla="*/ 512038 w 3243765"/>
                    <a:gd name="connsiteY14" fmla="*/ 1734651 h 4175448"/>
                    <a:gd name="connsiteX15" fmla="*/ 112456 w 3243765"/>
                    <a:gd name="connsiteY15" fmla="*/ 1715561 h 4175448"/>
                    <a:gd name="connsiteX16" fmla="*/ 326757 w 3243765"/>
                    <a:gd name="connsiteY16" fmla="*/ 1391672 h 4175448"/>
                    <a:gd name="connsiteX17" fmla="*/ 12100 w 3243765"/>
                    <a:gd name="connsiteY17" fmla="*/ 956671 h 4175448"/>
                    <a:gd name="connsiteX18" fmla="*/ 831907 w 3243765"/>
                    <a:gd name="connsiteY18" fmla="*/ 1208919 h 4175448"/>
                    <a:gd name="connsiteX19" fmla="*/ 464044 w 3243765"/>
                    <a:gd name="connsiteY19" fmla="*/ 662381 h 4175448"/>
                    <a:gd name="connsiteX20" fmla="*/ 915990 w 3243765"/>
                    <a:gd name="connsiteY20" fmla="*/ 851567 h 4175448"/>
                    <a:gd name="connsiteX21" fmla="*/ 695272 w 3243765"/>
                    <a:gd name="connsiteY21" fmla="*/ 178906 h 4175448"/>
                    <a:gd name="connsiteX22" fmla="*/ 1052624 w 3243765"/>
                    <a:gd name="connsiteY22" fmla="*/ 452174 h 4175448"/>
                    <a:gd name="connsiteX23" fmla="*/ 1210279 w 3243765"/>
                    <a:gd name="connsiteY23" fmla="*/ 230 h 4175448"/>
                    <a:gd name="connsiteX24" fmla="*/ 1357424 w 3243765"/>
                    <a:gd name="connsiteY24" fmla="*/ 399623 h 4175448"/>
                    <a:gd name="connsiteX0" fmla="*/ 1357424 w 3243765"/>
                    <a:gd name="connsiteY0" fmla="*/ 399623 h 4175448"/>
                    <a:gd name="connsiteX1" fmla="*/ 1126196 w 3243765"/>
                    <a:gd name="connsiteY1" fmla="*/ 988202 h 4175448"/>
                    <a:gd name="connsiteX2" fmla="*/ 2461009 w 3243765"/>
                    <a:gd name="connsiteY2" fmla="*/ 1061775 h 4175448"/>
                    <a:gd name="connsiteX3" fmla="*/ 3123163 w 3243765"/>
                    <a:gd name="connsiteY3" fmla="*/ 2722409 h 4175448"/>
                    <a:gd name="connsiteX4" fmla="*/ 3242389 w 3243765"/>
                    <a:gd name="connsiteY4" fmla="*/ 3232871 h 4175448"/>
                    <a:gd name="connsiteX5" fmla="*/ 3148351 w 3243765"/>
                    <a:gd name="connsiteY5" fmla="*/ 4170507 h 4175448"/>
                    <a:gd name="connsiteX6" fmla="*/ 2648081 w 3243765"/>
                    <a:gd name="connsiteY6" fmla="*/ 2791069 h 4175448"/>
                    <a:gd name="connsiteX7" fmla="*/ 2312199 w 3243765"/>
                    <a:gd name="connsiteY7" fmla="*/ 1554513 h 4175448"/>
                    <a:gd name="connsiteX8" fmla="*/ 1315382 w 3243765"/>
                    <a:gd name="connsiteY8" fmla="*/ 1629333 h 4175448"/>
                    <a:gd name="connsiteX9" fmla="*/ 1283851 w 3243765"/>
                    <a:gd name="connsiteY9" fmla="*/ 2144340 h 4175448"/>
                    <a:gd name="connsiteX10" fmla="*/ 1021093 w 3243765"/>
                    <a:gd name="connsiteY10" fmla="*/ 1755457 h 4175448"/>
                    <a:gd name="connsiteX11" fmla="*/ 905479 w 3243765"/>
                    <a:gd name="connsiteY11" fmla="*/ 2480671 h 4175448"/>
                    <a:gd name="connsiteX12" fmla="*/ 758334 w 3243765"/>
                    <a:gd name="connsiteY12" fmla="*/ 1839540 h 4175448"/>
                    <a:gd name="connsiteX13" fmla="*/ 537617 w 3243765"/>
                    <a:gd name="connsiteY13" fmla="*/ 2449140 h 4175448"/>
                    <a:gd name="connsiteX14" fmla="*/ 512038 w 3243765"/>
                    <a:gd name="connsiteY14" fmla="*/ 1734651 h 4175448"/>
                    <a:gd name="connsiteX15" fmla="*/ 112456 w 3243765"/>
                    <a:gd name="connsiteY15" fmla="*/ 1715561 h 4175448"/>
                    <a:gd name="connsiteX16" fmla="*/ 326757 w 3243765"/>
                    <a:gd name="connsiteY16" fmla="*/ 1391672 h 4175448"/>
                    <a:gd name="connsiteX17" fmla="*/ 12100 w 3243765"/>
                    <a:gd name="connsiteY17" fmla="*/ 956671 h 4175448"/>
                    <a:gd name="connsiteX18" fmla="*/ 831907 w 3243765"/>
                    <a:gd name="connsiteY18" fmla="*/ 1208919 h 4175448"/>
                    <a:gd name="connsiteX19" fmla="*/ 464044 w 3243765"/>
                    <a:gd name="connsiteY19" fmla="*/ 662381 h 4175448"/>
                    <a:gd name="connsiteX20" fmla="*/ 915990 w 3243765"/>
                    <a:gd name="connsiteY20" fmla="*/ 851567 h 4175448"/>
                    <a:gd name="connsiteX21" fmla="*/ 695272 w 3243765"/>
                    <a:gd name="connsiteY21" fmla="*/ 178906 h 4175448"/>
                    <a:gd name="connsiteX22" fmla="*/ 1052624 w 3243765"/>
                    <a:gd name="connsiteY22" fmla="*/ 452174 h 4175448"/>
                    <a:gd name="connsiteX23" fmla="*/ 1210279 w 3243765"/>
                    <a:gd name="connsiteY23" fmla="*/ 230 h 4175448"/>
                    <a:gd name="connsiteX24" fmla="*/ 1357424 w 3243765"/>
                    <a:gd name="connsiteY24" fmla="*/ 399623 h 4175448"/>
                    <a:gd name="connsiteX0" fmla="*/ 1357424 w 3251782"/>
                    <a:gd name="connsiteY0" fmla="*/ 399623 h 4175897"/>
                    <a:gd name="connsiteX1" fmla="*/ 1126196 w 3251782"/>
                    <a:gd name="connsiteY1" fmla="*/ 988202 h 4175897"/>
                    <a:gd name="connsiteX2" fmla="*/ 2461009 w 3251782"/>
                    <a:gd name="connsiteY2" fmla="*/ 1061775 h 4175897"/>
                    <a:gd name="connsiteX3" fmla="*/ 3003880 w 3251782"/>
                    <a:gd name="connsiteY3" fmla="*/ 2300860 h 4175897"/>
                    <a:gd name="connsiteX4" fmla="*/ 3242389 w 3251782"/>
                    <a:gd name="connsiteY4" fmla="*/ 3232871 h 4175897"/>
                    <a:gd name="connsiteX5" fmla="*/ 3148351 w 3251782"/>
                    <a:gd name="connsiteY5" fmla="*/ 4170507 h 4175897"/>
                    <a:gd name="connsiteX6" fmla="*/ 2648081 w 3251782"/>
                    <a:gd name="connsiteY6" fmla="*/ 2791069 h 4175897"/>
                    <a:gd name="connsiteX7" fmla="*/ 2312199 w 3251782"/>
                    <a:gd name="connsiteY7" fmla="*/ 1554513 h 4175897"/>
                    <a:gd name="connsiteX8" fmla="*/ 1315382 w 3251782"/>
                    <a:gd name="connsiteY8" fmla="*/ 1629333 h 4175897"/>
                    <a:gd name="connsiteX9" fmla="*/ 1283851 w 3251782"/>
                    <a:gd name="connsiteY9" fmla="*/ 2144340 h 4175897"/>
                    <a:gd name="connsiteX10" fmla="*/ 1021093 w 3251782"/>
                    <a:gd name="connsiteY10" fmla="*/ 1755457 h 4175897"/>
                    <a:gd name="connsiteX11" fmla="*/ 905479 w 3251782"/>
                    <a:gd name="connsiteY11" fmla="*/ 2480671 h 4175897"/>
                    <a:gd name="connsiteX12" fmla="*/ 758334 w 3251782"/>
                    <a:gd name="connsiteY12" fmla="*/ 1839540 h 4175897"/>
                    <a:gd name="connsiteX13" fmla="*/ 537617 w 3251782"/>
                    <a:gd name="connsiteY13" fmla="*/ 2449140 h 4175897"/>
                    <a:gd name="connsiteX14" fmla="*/ 512038 w 3251782"/>
                    <a:gd name="connsiteY14" fmla="*/ 1734651 h 4175897"/>
                    <a:gd name="connsiteX15" fmla="*/ 112456 w 3251782"/>
                    <a:gd name="connsiteY15" fmla="*/ 1715561 h 4175897"/>
                    <a:gd name="connsiteX16" fmla="*/ 326757 w 3251782"/>
                    <a:gd name="connsiteY16" fmla="*/ 1391672 h 4175897"/>
                    <a:gd name="connsiteX17" fmla="*/ 12100 w 3251782"/>
                    <a:gd name="connsiteY17" fmla="*/ 956671 h 4175897"/>
                    <a:gd name="connsiteX18" fmla="*/ 831907 w 3251782"/>
                    <a:gd name="connsiteY18" fmla="*/ 1208919 h 4175897"/>
                    <a:gd name="connsiteX19" fmla="*/ 464044 w 3251782"/>
                    <a:gd name="connsiteY19" fmla="*/ 662381 h 4175897"/>
                    <a:gd name="connsiteX20" fmla="*/ 915990 w 3251782"/>
                    <a:gd name="connsiteY20" fmla="*/ 851567 h 4175897"/>
                    <a:gd name="connsiteX21" fmla="*/ 695272 w 3251782"/>
                    <a:gd name="connsiteY21" fmla="*/ 178906 h 4175897"/>
                    <a:gd name="connsiteX22" fmla="*/ 1052624 w 3251782"/>
                    <a:gd name="connsiteY22" fmla="*/ 452174 h 4175897"/>
                    <a:gd name="connsiteX23" fmla="*/ 1210279 w 3251782"/>
                    <a:gd name="connsiteY23" fmla="*/ 230 h 4175897"/>
                    <a:gd name="connsiteX24" fmla="*/ 1357424 w 3251782"/>
                    <a:gd name="connsiteY24" fmla="*/ 399623 h 4175897"/>
                    <a:gd name="connsiteX0" fmla="*/ 1357424 w 3179247"/>
                    <a:gd name="connsiteY0" fmla="*/ 399623 h 4175302"/>
                    <a:gd name="connsiteX1" fmla="*/ 1126196 w 3179247"/>
                    <a:gd name="connsiteY1" fmla="*/ 988202 h 4175302"/>
                    <a:gd name="connsiteX2" fmla="*/ 2461009 w 3179247"/>
                    <a:gd name="connsiteY2" fmla="*/ 1061775 h 4175302"/>
                    <a:gd name="connsiteX3" fmla="*/ 3003880 w 3179247"/>
                    <a:gd name="connsiteY3" fmla="*/ 2300860 h 4175302"/>
                    <a:gd name="connsiteX4" fmla="*/ 3112261 w 3179247"/>
                    <a:gd name="connsiteY4" fmla="*/ 3211793 h 4175302"/>
                    <a:gd name="connsiteX5" fmla="*/ 3148351 w 3179247"/>
                    <a:gd name="connsiteY5" fmla="*/ 4170507 h 4175302"/>
                    <a:gd name="connsiteX6" fmla="*/ 2648081 w 3179247"/>
                    <a:gd name="connsiteY6" fmla="*/ 2791069 h 4175302"/>
                    <a:gd name="connsiteX7" fmla="*/ 2312199 w 3179247"/>
                    <a:gd name="connsiteY7" fmla="*/ 1554513 h 4175302"/>
                    <a:gd name="connsiteX8" fmla="*/ 1315382 w 3179247"/>
                    <a:gd name="connsiteY8" fmla="*/ 1629333 h 4175302"/>
                    <a:gd name="connsiteX9" fmla="*/ 1283851 w 3179247"/>
                    <a:gd name="connsiteY9" fmla="*/ 2144340 h 4175302"/>
                    <a:gd name="connsiteX10" fmla="*/ 1021093 w 3179247"/>
                    <a:gd name="connsiteY10" fmla="*/ 1755457 h 4175302"/>
                    <a:gd name="connsiteX11" fmla="*/ 905479 w 3179247"/>
                    <a:gd name="connsiteY11" fmla="*/ 2480671 h 4175302"/>
                    <a:gd name="connsiteX12" fmla="*/ 758334 w 3179247"/>
                    <a:gd name="connsiteY12" fmla="*/ 1839540 h 4175302"/>
                    <a:gd name="connsiteX13" fmla="*/ 537617 w 3179247"/>
                    <a:gd name="connsiteY13" fmla="*/ 2449140 h 4175302"/>
                    <a:gd name="connsiteX14" fmla="*/ 512038 w 3179247"/>
                    <a:gd name="connsiteY14" fmla="*/ 1734651 h 4175302"/>
                    <a:gd name="connsiteX15" fmla="*/ 112456 w 3179247"/>
                    <a:gd name="connsiteY15" fmla="*/ 1715561 h 4175302"/>
                    <a:gd name="connsiteX16" fmla="*/ 326757 w 3179247"/>
                    <a:gd name="connsiteY16" fmla="*/ 1391672 h 4175302"/>
                    <a:gd name="connsiteX17" fmla="*/ 12100 w 3179247"/>
                    <a:gd name="connsiteY17" fmla="*/ 956671 h 4175302"/>
                    <a:gd name="connsiteX18" fmla="*/ 831907 w 3179247"/>
                    <a:gd name="connsiteY18" fmla="*/ 1208919 h 4175302"/>
                    <a:gd name="connsiteX19" fmla="*/ 464044 w 3179247"/>
                    <a:gd name="connsiteY19" fmla="*/ 662381 h 4175302"/>
                    <a:gd name="connsiteX20" fmla="*/ 915990 w 3179247"/>
                    <a:gd name="connsiteY20" fmla="*/ 851567 h 4175302"/>
                    <a:gd name="connsiteX21" fmla="*/ 695272 w 3179247"/>
                    <a:gd name="connsiteY21" fmla="*/ 178906 h 4175302"/>
                    <a:gd name="connsiteX22" fmla="*/ 1052624 w 3179247"/>
                    <a:gd name="connsiteY22" fmla="*/ 452174 h 4175302"/>
                    <a:gd name="connsiteX23" fmla="*/ 1210279 w 3179247"/>
                    <a:gd name="connsiteY23" fmla="*/ 230 h 4175302"/>
                    <a:gd name="connsiteX24" fmla="*/ 1357424 w 3179247"/>
                    <a:gd name="connsiteY24" fmla="*/ 399623 h 4175302"/>
                    <a:gd name="connsiteX0" fmla="*/ 1357424 w 3166635"/>
                    <a:gd name="connsiteY0" fmla="*/ 399623 h 4176705"/>
                    <a:gd name="connsiteX1" fmla="*/ 1126196 w 3166635"/>
                    <a:gd name="connsiteY1" fmla="*/ 988202 h 4176705"/>
                    <a:gd name="connsiteX2" fmla="*/ 2461009 w 3166635"/>
                    <a:gd name="connsiteY2" fmla="*/ 1061775 h 4176705"/>
                    <a:gd name="connsiteX3" fmla="*/ 3003880 w 3166635"/>
                    <a:gd name="connsiteY3" fmla="*/ 2300860 h 4176705"/>
                    <a:gd name="connsiteX4" fmla="*/ 3112261 w 3166635"/>
                    <a:gd name="connsiteY4" fmla="*/ 3211793 h 4176705"/>
                    <a:gd name="connsiteX5" fmla="*/ 3148351 w 3166635"/>
                    <a:gd name="connsiteY5" fmla="*/ 4170507 h 4176705"/>
                    <a:gd name="connsiteX6" fmla="*/ 2821586 w 3166635"/>
                    <a:gd name="connsiteY6" fmla="*/ 2727836 h 4176705"/>
                    <a:gd name="connsiteX7" fmla="*/ 2312199 w 3166635"/>
                    <a:gd name="connsiteY7" fmla="*/ 1554513 h 4176705"/>
                    <a:gd name="connsiteX8" fmla="*/ 1315382 w 3166635"/>
                    <a:gd name="connsiteY8" fmla="*/ 1629333 h 4176705"/>
                    <a:gd name="connsiteX9" fmla="*/ 1283851 w 3166635"/>
                    <a:gd name="connsiteY9" fmla="*/ 2144340 h 4176705"/>
                    <a:gd name="connsiteX10" fmla="*/ 1021093 w 3166635"/>
                    <a:gd name="connsiteY10" fmla="*/ 1755457 h 4176705"/>
                    <a:gd name="connsiteX11" fmla="*/ 905479 w 3166635"/>
                    <a:gd name="connsiteY11" fmla="*/ 2480671 h 4176705"/>
                    <a:gd name="connsiteX12" fmla="*/ 758334 w 3166635"/>
                    <a:gd name="connsiteY12" fmla="*/ 1839540 h 4176705"/>
                    <a:gd name="connsiteX13" fmla="*/ 537617 w 3166635"/>
                    <a:gd name="connsiteY13" fmla="*/ 2449140 h 4176705"/>
                    <a:gd name="connsiteX14" fmla="*/ 512038 w 3166635"/>
                    <a:gd name="connsiteY14" fmla="*/ 1734651 h 4176705"/>
                    <a:gd name="connsiteX15" fmla="*/ 112456 w 3166635"/>
                    <a:gd name="connsiteY15" fmla="*/ 1715561 h 4176705"/>
                    <a:gd name="connsiteX16" fmla="*/ 326757 w 3166635"/>
                    <a:gd name="connsiteY16" fmla="*/ 1391672 h 4176705"/>
                    <a:gd name="connsiteX17" fmla="*/ 12100 w 3166635"/>
                    <a:gd name="connsiteY17" fmla="*/ 956671 h 4176705"/>
                    <a:gd name="connsiteX18" fmla="*/ 831907 w 3166635"/>
                    <a:gd name="connsiteY18" fmla="*/ 1208919 h 4176705"/>
                    <a:gd name="connsiteX19" fmla="*/ 464044 w 3166635"/>
                    <a:gd name="connsiteY19" fmla="*/ 662381 h 4176705"/>
                    <a:gd name="connsiteX20" fmla="*/ 915990 w 3166635"/>
                    <a:gd name="connsiteY20" fmla="*/ 851567 h 4176705"/>
                    <a:gd name="connsiteX21" fmla="*/ 695272 w 3166635"/>
                    <a:gd name="connsiteY21" fmla="*/ 178906 h 4176705"/>
                    <a:gd name="connsiteX22" fmla="*/ 1052624 w 3166635"/>
                    <a:gd name="connsiteY22" fmla="*/ 452174 h 4176705"/>
                    <a:gd name="connsiteX23" fmla="*/ 1210279 w 3166635"/>
                    <a:gd name="connsiteY23" fmla="*/ 230 h 4176705"/>
                    <a:gd name="connsiteX24" fmla="*/ 1357424 w 3166635"/>
                    <a:gd name="connsiteY24" fmla="*/ 399623 h 4176705"/>
                    <a:gd name="connsiteX0" fmla="*/ 1357424 w 3112345"/>
                    <a:gd name="connsiteY0" fmla="*/ 399623 h 3478136"/>
                    <a:gd name="connsiteX1" fmla="*/ 1126196 w 3112345"/>
                    <a:gd name="connsiteY1" fmla="*/ 988202 h 3478136"/>
                    <a:gd name="connsiteX2" fmla="*/ 2461009 w 3112345"/>
                    <a:gd name="connsiteY2" fmla="*/ 1061775 h 3478136"/>
                    <a:gd name="connsiteX3" fmla="*/ 3003880 w 3112345"/>
                    <a:gd name="connsiteY3" fmla="*/ 2300860 h 3478136"/>
                    <a:gd name="connsiteX4" fmla="*/ 3112261 w 3112345"/>
                    <a:gd name="connsiteY4" fmla="*/ 3211793 h 3478136"/>
                    <a:gd name="connsiteX5" fmla="*/ 3018222 w 3112345"/>
                    <a:gd name="connsiteY5" fmla="*/ 3453872 h 3478136"/>
                    <a:gd name="connsiteX6" fmla="*/ 2821586 w 3112345"/>
                    <a:gd name="connsiteY6" fmla="*/ 2727836 h 3478136"/>
                    <a:gd name="connsiteX7" fmla="*/ 2312199 w 3112345"/>
                    <a:gd name="connsiteY7" fmla="*/ 1554513 h 3478136"/>
                    <a:gd name="connsiteX8" fmla="*/ 1315382 w 3112345"/>
                    <a:gd name="connsiteY8" fmla="*/ 1629333 h 3478136"/>
                    <a:gd name="connsiteX9" fmla="*/ 1283851 w 3112345"/>
                    <a:gd name="connsiteY9" fmla="*/ 2144340 h 3478136"/>
                    <a:gd name="connsiteX10" fmla="*/ 1021093 w 3112345"/>
                    <a:gd name="connsiteY10" fmla="*/ 1755457 h 3478136"/>
                    <a:gd name="connsiteX11" fmla="*/ 905479 w 3112345"/>
                    <a:gd name="connsiteY11" fmla="*/ 2480671 h 3478136"/>
                    <a:gd name="connsiteX12" fmla="*/ 758334 w 3112345"/>
                    <a:gd name="connsiteY12" fmla="*/ 1839540 h 3478136"/>
                    <a:gd name="connsiteX13" fmla="*/ 537617 w 3112345"/>
                    <a:gd name="connsiteY13" fmla="*/ 2449140 h 3478136"/>
                    <a:gd name="connsiteX14" fmla="*/ 512038 w 3112345"/>
                    <a:gd name="connsiteY14" fmla="*/ 1734651 h 3478136"/>
                    <a:gd name="connsiteX15" fmla="*/ 112456 w 3112345"/>
                    <a:gd name="connsiteY15" fmla="*/ 1715561 h 3478136"/>
                    <a:gd name="connsiteX16" fmla="*/ 326757 w 3112345"/>
                    <a:gd name="connsiteY16" fmla="*/ 1391672 h 3478136"/>
                    <a:gd name="connsiteX17" fmla="*/ 12100 w 3112345"/>
                    <a:gd name="connsiteY17" fmla="*/ 956671 h 3478136"/>
                    <a:gd name="connsiteX18" fmla="*/ 831907 w 3112345"/>
                    <a:gd name="connsiteY18" fmla="*/ 1208919 h 3478136"/>
                    <a:gd name="connsiteX19" fmla="*/ 464044 w 3112345"/>
                    <a:gd name="connsiteY19" fmla="*/ 662381 h 3478136"/>
                    <a:gd name="connsiteX20" fmla="*/ 915990 w 3112345"/>
                    <a:gd name="connsiteY20" fmla="*/ 851567 h 3478136"/>
                    <a:gd name="connsiteX21" fmla="*/ 695272 w 3112345"/>
                    <a:gd name="connsiteY21" fmla="*/ 178906 h 3478136"/>
                    <a:gd name="connsiteX22" fmla="*/ 1052624 w 3112345"/>
                    <a:gd name="connsiteY22" fmla="*/ 452174 h 3478136"/>
                    <a:gd name="connsiteX23" fmla="*/ 1210279 w 3112345"/>
                    <a:gd name="connsiteY23" fmla="*/ 230 h 3478136"/>
                    <a:gd name="connsiteX24" fmla="*/ 1357424 w 3112345"/>
                    <a:gd name="connsiteY24" fmla="*/ 399623 h 3478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112345" h="3478136">
                      <a:moveTo>
                        <a:pt x="1357424" y="399623"/>
                      </a:moveTo>
                      <a:cubicBezTo>
                        <a:pt x="1343410" y="564285"/>
                        <a:pt x="942265" y="877843"/>
                        <a:pt x="1126196" y="988202"/>
                      </a:cubicBezTo>
                      <a:cubicBezTo>
                        <a:pt x="1310127" y="1098561"/>
                        <a:pt x="2148062" y="842999"/>
                        <a:pt x="2461009" y="1061775"/>
                      </a:cubicBezTo>
                      <a:cubicBezTo>
                        <a:pt x="2773956" y="1280551"/>
                        <a:pt x="2895338" y="1942524"/>
                        <a:pt x="3003880" y="2300860"/>
                      </a:cubicBezTo>
                      <a:cubicBezTo>
                        <a:pt x="3112422" y="2659196"/>
                        <a:pt x="3109871" y="3019624"/>
                        <a:pt x="3112261" y="3211793"/>
                      </a:cubicBezTo>
                      <a:cubicBezTo>
                        <a:pt x="3114651" y="3403962"/>
                        <a:pt x="3066668" y="3534531"/>
                        <a:pt x="3018222" y="3453872"/>
                      </a:cubicBezTo>
                      <a:cubicBezTo>
                        <a:pt x="2969776" y="3373213"/>
                        <a:pt x="2939257" y="3044396"/>
                        <a:pt x="2821586" y="2727836"/>
                      </a:cubicBezTo>
                      <a:cubicBezTo>
                        <a:pt x="2703916" y="2411276"/>
                        <a:pt x="2563233" y="1737597"/>
                        <a:pt x="2312199" y="1554513"/>
                      </a:cubicBezTo>
                      <a:cubicBezTo>
                        <a:pt x="2061165" y="1371429"/>
                        <a:pt x="1486773" y="1531029"/>
                        <a:pt x="1315382" y="1629333"/>
                      </a:cubicBezTo>
                      <a:cubicBezTo>
                        <a:pt x="1143991" y="1727637"/>
                        <a:pt x="1332899" y="2123319"/>
                        <a:pt x="1283851" y="2144340"/>
                      </a:cubicBezTo>
                      <a:cubicBezTo>
                        <a:pt x="1234803" y="2165361"/>
                        <a:pt x="1084155" y="1699402"/>
                        <a:pt x="1021093" y="1755457"/>
                      </a:cubicBezTo>
                      <a:cubicBezTo>
                        <a:pt x="958031" y="1811512"/>
                        <a:pt x="949272" y="2466657"/>
                        <a:pt x="905479" y="2480671"/>
                      </a:cubicBezTo>
                      <a:cubicBezTo>
                        <a:pt x="861686" y="2494685"/>
                        <a:pt x="819644" y="1844795"/>
                        <a:pt x="758334" y="1839540"/>
                      </a:cubicBezTo>
                      <a:cubicBezTo>
                        <a:pt x="697024" y="1834285"/>
                        <a:pt x="578666" y="2466621"/>
                        <a:pt x="537617" y="2449140"/>
                      </a:cubicBezTo>
                      <a:cubicBezTo>
                        <a:pt x="496568" y="2431659"/>
                        <a:pt x="582898" y="1856914"/>
                        <a:pt x="512038" y="1734651"/>
                      </a:cubicBezTo>
                      <a:cubicBezTo>
                        <a:pt x="441178" y="1612388"/>
                        <a:pt x="143336" y="1772724"/>
                        <a:pt x="112456" y="1715561"/>
                      </a:cubicBezTo>
                      <a:cubicBezTo>
                        <a:pt x="81576" y="1658398"/>
                        <a:pt x="343483" y="1518154"/>
                        <a:pt x="326757" y="1391672"/>
                      </a:cubicBezTo>
                      <a:cubicBezTo>
                        <a:pt x="310031" y="1265190"/>
                        <a:pt x="-72092" y="987130"/>
                        <a:pt x="12100" y="956671"/>
                      </a:cubicBezTo>
                      <a:cubicBezTo>
                        <a:pt x="96292" y="926212"/>
                        <a:pt x="756583" y="1257967"/>
                        <a:pt x="831907" y="1208919"/>
                      </a:cubicBezTo>
                      <a:cubicBezTo>
                        <a:pt x="907231" y="1159871"/>
                        <a:pt x="450030" y="721940"/>
                        <a:pt x="464044" y="662381"/>
                      </a:cubicBezTo>
                      <a:cubicBezTo>
                        <a:pt x="478058" y="602822"/>
                        <a:pt x="877452" y="932146"/>
                        <a:pt x="915990" y="851567"/>
                      </a:cubicBezTo>
                      <a:cubicBezTo>
                        <a:pt x="954528" y="770988"/>
                        <a:pt x="672500" y="245471"/>
                        <a:pt x="695272" y="178906"/>
                      </a:cubicBezTo>
                      <a:cubicBezTo>
                        <a:pt x="718044" y="112341"/>
                        <a:pt x="966790" y="481953"/>
                        <a:pt x="1052624" y="452174"/>
                      </a:cubicBezTo>
                      <a:cubicBezTo>
                        <a:pt x="1138458" y="422395"/>
                        <a:pt x="1159479" y="8989"/>
                        <a:pt x="1210279" y="230"/>
                      </a:cubicBezTo>
                      <a:cubicBezTo>
                        <a:pt x="1261079" y="-8529"/>
                        <a:pt x="1371438" y="234961"/>
                        <a:pt x="1357424" y="399623"/>
                      </a:cubicBezTo>
                      <a:close/>
                    </a:path>
                  </a:pathLst>
                </a:custGeom>
                <a:solidFill>
                  <a:srgbClr val="00FFFF">
                    <a:lumMod val="50000"/>
                  </a:srgbClr>
                </a:solidFill>
                <a:ln w="28575" cap="flat" cmpd="sng" algn="ctr">
                  <a:solidFill>
                    <a:srgbClr val="00FFFF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Freeform: Shape 553">
                  <a:extLst>
                    <a:ext uri="{FF2B5EF4-FFF2-40B4-BE49-F238E27FC236}">
                      <a16:creationId xmlns:a16="http://schemas.microsoft.com/office/drawing/2014/main" id="{BA2A9A33-5C8F-BC4F-286D-67BF931E7D01}"/>
                    </a:ext>
                  </a:extLst>
                </p:cNvPr>
                <p:cNvSpPr/>
                <p:nvPr/>
              </p:nvSpPr>
              <p:spPr bwMode="auto">
                <a:xfrm rot="11996912">
                  <a:off x="5715034" y="1895242"/>
                  <a:ext cx="339656" cy="223611"/>
                </a:xfrm>
                <a:custGeom>
                  <a:avLst/>
                  <a:gdLst>
                    <a:gd name="connsiteX0" fmla="*/ 538693 w 707560"/>
                    <a:gd name="connsiteY0" fmla="*/ 692142 h 831980"/>
                    <a:gd name="connsiteX1" fmla="*/ 675328 w 707560"/>
                    <a:gd name="connsiteY1" fmla="*/ 135093 h 831980"/>
                    <a:gd name="connsiteX2" fmla="*/ 2665 w 707560"/>
                    <a:gd name="connsiteY2" fmla="*/ 51011 h 831980"/>
                    <a:gd name="connsiteX3" fmla="*/ 444100 w 707560"/>
                    <a:gd name="connsiteY3" fmla="*/ 797245 h 831980"/>
                    <a:gd name="connsiteX4" fmla="*/ 538693 w 707560"/>
                    <a:gd name="connsiteY4" fmla="*/ 639590 h 831980"/>
                    <a:gd name="connsiteX0" fmla="*/ 538775 w 707642"/>
                    <a:gd name="connsiteY0" fmla="*/ 692142 h 831981"/>
                    <a:gd name="connsiteX1" fmla="*/ 675410 w 707642"/>
                    <a:gd name="connsiteY1" fmla="*/ 135093 h 831981"/>
                    <a:gd name="connsiteX2" fmla="*/ 2747 w 707642"/>
                    <a:gd name="connsiteY2" fmla="*/ 51011 h 831981"/>
                    <a:gd name="connsiteX3" fmla="*/ 444182 w 707642"/>
                    <a:gd name="connsiteY3" fmla="*/ 797245 h 831981"/>
                    <a:gd name="connsiteX4" fmla="*/ 614975 w 707642"/>
                    <a:gd name="connsiteY4" fmla="*/ 639590 h 831981"/>
                    <a:gd name="connsiteX0" fmla="*/ 608625 w 728474"/>
                    <a:gd name="connsiteY0" fmla="*/ 632990 h 829979"/>
                    <a:gd name="connsiteX1" fmla="*/ 675410 w 728474"/>
                    <a:gd name="connsiteY1" fmla="*/ 133091 h 829979"/>
                    <a:gd name="connsiteX2" fmla="*/ 2747 w 728474"/>
                    <a:gd name="connsiteY2" fmla="*/ 49009 h 829979"/>
                    <a:gd name="connsiteX3" fmla="*/ 444182 w 728474"/>
                    <a:gd name="connsiteY3" fmla="*/ 795243 h 829979"/>
                    <a:gd name="connsiteX4" fmla="*/ 614975 w 728474"/>
                    <a:gd name="connsiteY4" fmla="*/ 637588 h 829979"/>
                    <a:gd name="connsiteX0" fmla="*/ 608712 w 728561"/>
                    <a:gd name="connsiteY0" fmla="*/ 632990 h 832941"/>
                    <a:gd name="connsiteX1" fmla="*/ 675497 w 728561"/>
                    <a:gd name="connsiteY1" fmla="*/ 133091 h 832941"/>
                    <a:gd name="connsiteX2" fmla="*/ 2834 w 728561"/>
                    <a:gd name="connsiteY2" fmla="*/ 49009 h 832941"/>
                    <a:gd name="connsiteX3" fmla="*/ 444269 w 728561"/>
                    <a:gd name="connsiteY3" fmla="*/ 795243 h 832941"/>
                    <a:gd name="connsiteX4" fmla="*/ 691262 w 728561"/>
                    <a:gd name="connsiteY4" fmla="*/ 650288 h 832941"/>
                    <a:gd name="connsiteX0" fmla="*/ 672212 w 758071"/>
                    <a:gd name="connsiteY0" fmla="*/ 652695 h 833596"/>
                    <a:gd name="connsiteX1" fmla="*/ 675497 w 758071"/>
                    <a:gd name="connsiteY1" fmla="*/ 133746 h 833596"/>
                    <a:gd name="connsiteX2" fmla="*/ 2834 w 758071"/>
                    <a:gd name="connsiteY2" fmla="*/ 49664 h 833596"/>
                    <a:gd name="connsiteX3" fmla="*/ 444269 w 758071"/>
                    <a:gd name="connsiteY3" fmla="*/ 795898 h 833596"/>
                    <a:gd name="connsiteX4" fmla="*/ 691262 w 758071"/>
                    <a:gd name="connsiteY4" fmla="*/ 650943 h 833596"/>
                    <a:gd name="connsiteX0" fmla="*/ 693644 w 770593"/>
                    <a:gd name="connsiteY0" fmla="*/ 642842 h 833268"/>
                    <a:gd name="connsiteX1" fmla="*/ 675497 w 770593"/>
                    <a:gd name="connsiteY1" fmla="*/ 133418 h 833268"/>
                    <a:gd name="connsiteX2" fmla="*/ 2834 w 770593"/>
                    <a:gd name="connsiteY2" fmla="*/ 49336 h 833268"/>
                    <a:gd name="connsiteX3" fmla="*/ 444269 w 770593"/>
                    <a:gd name="connsiteY3" fmla="*/ 795570 h 833268"/>
                    <a:gd name="connsiteX4" fmla="*/ 691262 w 770593"/>
                    <a:gd name="connsiteY4" fmla="*/ 650615 h 833268"/>
                    <a:gd name="connsiteX0" fmla="*/ 693652 w 770601"/>
                    <a:gd name="connsiteY0" fmla="*/ 642842 h 824374"/>
                    <a:gd name="connsiteX1" fmla="*/ 675505 w 770601"/>
                    <a:gd name="connsiteY1" fmla="*/ 133418 h 824374"/>
                    <a:gd name="connsiteX2" fmla="*/ 2842 w 770601"/>
                    <a:gd name="connsiteY2" fmla="*/ 49336 h 824374"/>
                    <a:gd name="connsiteX3" fmla="*/ 444277 w 770601"/>
                    <a:gd name="connsiteY3" fmla="*/ 795570 h 824374"/>
                    <a:gd name="connsiteX4" fmla="*/ 698413 w 770601"/>
                    <a:gd name="connsiteY4" fmla="*/ 608857 h 824374"/>
                    <a:gd name="connsiteX0" fmla="*/ 693658 w 770607"/>
                    <a:gd name="connsiteY0" fmla="*/ 642842 h 824374"/>
                    <a:gd name="connsiteX1" fmla="*/ 675511 w 770607"/>
                    <a:gd name="connsiteY1" fmla="*/ 133418 h 824374"/>
                    <a:gd name="connsiteX2" fmla="*/ 2848 w 770607"/>
                    <a:gd name="connsiteY2" fmla="*/ 49336 h 824374"/>
                    <a:gd name="connsiteX3" fmla="*/ 444283 w 770607"/>
                    <a:gd name="connsiteY3" fmla="*/ 795570 h 824374"/>
                    <a:gd name="connsiteX4" fmla="*/ 703181 w 770607"/>
                    <a:gd name="connsiteY4" fmla="*/ 608857 h 82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07" h="824374">
                      <a:moveTo>
                        <a:pt x="693658" y="642842"/>
                      </a:moveTo>
                      <a:cubicBezTo>
                        <a:pt x="806644" y="417745"/>
                        <a:pt x="790646" y="232336"/>
                        <a:pt x="675511" y="133418"/>
                      </a:cubicBezTo>
                      <a:cubicBezTo>
                        <a:pt x="560376" y="34500"/>
                        <a:pt x="41386" y="-61023"/>
                        <a:pt x="2848" y="49336"/>
                      </a:cubicBezTo>
                      <a:cubicBezTo>
                        <a:pt x="-35690" y="159695"/>
                        <a:pt x="327561" y="702316"/>
                        <a:pt x="444283" y="795570"/>
                      </a:cubicBezTo>
                      <a:cubicBezTo>
                        <a:pt x="561005" y="888824"/>
                        <a:pt x="700553" y="736732"/>
                        <a:pt x="703181" y="608857"/>
                      </a:cubicBezTo>
                    </a:path>
                  </a:pathLst>
                </a:custGeom>
                <a:solidFill>
                  <a:srgbClr val="845C3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Freeform: Shape 554">
                  <a:extLst>
                    <a:ext uri="{FF2B5EF4-FFF2-40B4-BE49-F238E27FC236}">
                      <a16:creationId xmlns:a16="http://schemas.microsoft.com/office/drawing/2014/main" id="{733F8040-2F84-3164-B869-193A8A95EE00}"/>
                    </a:ext>
                  </a:extLst>
                </p:cNvPr>
                <p:cNvSpPr/>
                <p:nvPr/>
              </p:nvSpPr>
              <p:spPr bwMode="auto">
                <a:xfrm rot="15880975">
                  <a:off x="6253374" y="1816047"/>
                  <a:ext cx="229092" cy="331529"/>
                </a:xfrm>
                <a:custGeom>
                  <a:avLst/>
                  <a:gdLst>
                    <a:gd name="connsiteX0" fmla="*/ 538693 w 707560"/>
                    <a:gd name="connsiteY0" fmla="*/ 692142 h 831980"/>
                    <a:gd name="connsiteX1" fmla="*/ 675328 w 707560"/>
                    <a:gd name="connsiteY1" fmla="*/ 135093 h 831980"/>
                    <a:gd name="connsiteX2" fmla="*/ 2665 w 707560"/>
                    <a:gd name="connsiteY2" fmla="*/ 51011 h 831980"/>
                    <a:gd name="connsiteX3" fmla="*/ 444100 w 707560"/>
                    <a:gd name="connsiteY3" fmla="*/ 797245 h 831980"/>
                    <a:gd name="connsiteX4" fmla="*/ 538693 w 707560"/>
                    <a:gd name="connsiteY4" fmla="*/ 639590 h 831980"/>
                    <a:gd name="connsiteX0" fmla="*/ 538775 w 707642"/>
                    <a:gd name="connsiteY0" fmla="*/ 692142 h 831981"/>
                    <a:gd name="connsiteX1" fmla="*/ 675410 w 707642"/>
                    <a:gd name="connsiteY1" fmla="*/ 135093 h 831981"/>
                    <a:gd name="connsiteX2" fmla="*/ 2747 w 707642"/>
                    <a:gd name="connsiteY2" fmla="*/ 51011 h 831981"/>
                    <a:gd name="connsiteX3" fmla="*/ 444182 w 707642"/>
                    <a:gd name="connsiteY3" fmla="*/ 797245 h 831981"/>
                    <a:gd name="connsiteX4" fmla="*/ 614975 w 707642"/>
                    <a:gd name="connsiteY4" fmla="*/ 639590 h 831981"/>
                    <a:gd name="connsiteX0" fmla="*/ 608625 w 728474"/>
                    <a:gd name="connsiteY0" fmla="*/ 632990 h 829979"/>
                    <a:gd name="connsiteX1" fmla="*/ 675410 w 728474"/>
                    <a:gd name="connsiteY1" fmla="*/ 133091 h 829979"/>
                    <a:gd name="connsiteX2" fmla="*/ 2747 w 728474"/>
                    <a:gd name="connsiteY2" fmla="*/ 49009 h 829979"/>
                    <a:gd name="connsiteX3" fmla="*/ 444182 w 728474"/>
                    <a:gd name="connsiteY3" fmla="*/ 795243 h 829979"/>
                    <a:gd name="connsiteX4" fmla="*/ 614975 w 728474"/>
                    <a:gd name="connsiteY4" fmla="*/ 637588 h 829979"/>
                    <a:gd name="connsiteX0" fmla="*/ 608712 w 728561"/>
                    <a:gd name="connsiteY0" fmla="*/ 632990 h 832941"/>
                    <a:gd name="connsiteX1" fmla="*/ 675497 w 728561"/>
                    <a:gd name="connsiteY1" fmla="*/ 133091 h 832941"/>
                    <a:gd name="connsiteX2" fmla="*/ 2834 w 728561"/>
                    <a:gd name="connsiteY2" fmla="*/ 49009 h 832941"/>
                    <a:gd name="connsiteX3" fmla="*/ 444269 w 728561"/>
                    <a:gd name="connsiteY3" fmla="*/ 795243 h 832941"/>
                    <a:gd name="connsiteX4" fmla="*/ 691262 w 728561"/>
                    <a:gd name="connsiteY4" fmla="*/ 650288 h 832941"/>
                    <a:gd name="connsiteX0" fmla="*/ 672212 w 758071"/>
                    <a:gd name="connsiteY0" fmla="*/ 652695 h 833596"/>
                    <a:gd name="connsiteX1" fmla="*/ 675497 w 758071"/>
                    <a:gd name="connsiteY1" fmla="*/ 133746 h 833596"/>
                    <a:gd name="connsiteX2" fmla="*/ 2834 w 758071"/>
                    <a:gd name="connsiteY2" fmla="*/ 49664 h 833596"/>
                    <a:gd name="connsiteX3" fmla="*/ 444269 w 758071"/>
                    <a:gd name="connsiteY3" fmla="*/ 795898 h 833596"/>
                    <a:gd name="connsiteX4" fmla="*/ 691262 w 758071"/>
                    <a:gd name="connsiteY4" fmla="*/ 650943 h 833596"/>
                    <a:gd name="connsiteX0" fmla="*/ 693644 w 770593"/>
                    <a:gd name="connsiteY0" fmla="*/ 642842 h 833268"/>
                    <a:gd name="connsiteX1" fmla="*/ 675497 w 770593"/>
                    <a:gd name="connsiteY1" fmla="*/ 133418 h 833268"/>
                    <a:gd name="connsiteX2" fmla="*/ 2834 w 770593"/>
                    <a:gd name="connsiteY2" fmla="*/ 49336 h 833268"/>
                    <a:gd name="connsiteX3" fmla="*/ 444269 w 770593"/>
                    <a:gd name="connsiteY3" fmla="*/ 795570 h 833268"/>
                    <a:gd name="connsiteX4" fmla="*/ 691262 w 770593"/>
                    <a:gd name="connsiteY4" fmla="*/ 650615 h 833268"/>
                    <a:gd name="connsiteX0" fmla="*/ 693652 w 770601"/>
                    <a:gd name="connsiteY0" fmla="*/ 642842 h 824374"/>
                    <a:gd name="connsiteX1" fmla="*/ 675505 w 770601"/>
                    <a:gd name="connsiteY1" fmla="*/ 133418 h 824374"/>
                    <a:gd name="connsiteX2" fmla="*/ 2842 w 770601"/>
                    <a:gd name="connsiteY2" fmla="*/ 49336 h 824374"/>
                    <a:gd name="connsiteX3" fmla="*/ 444277 w 770601"/>
                    <a:gd name="connsiteY3" fmla="*/ 795570 h 824374"/>
                    <a:gd name="connsiteX4" fmla="*/ 698413 w 770601"/>
                    <a:gd name="connsiteY4" fmla="*/ 608857 h 824374"/>
                    <a:gd name="connsiteX0" fmla="*/ 693658 w 770607"/>
                    <a:gd name="connsiteY0" fmla="*/ 642842 h 824374"/>
                    <a:gd name="connsiteX1" fmla="*/ 675511 w 770607"/>
                    <a:gd name="connsiteY1" fmla="*/ 133418 h 824374"/>
                    <a:gd name="connsiteX2" fmla="*/ 2848 w 770607"/>
                    <a:gd name="connsiteY2" fmla="*/ 49336 h 824374"/>
                    <a:gd name="connsiteX3" fmla="*/ 444283 w 770607"/>
                    <a:gd name="connsiteY3" fmla="*/ 795570 h 824374"/>
                    <a:gd name="connsiteX4" fmla="*/ 703181 w 770607"/>
                    <a:gd name="connsiteY4" fmla="*/ 608857 h 82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07" h="824374">
                      <a:moveTo>
                        <a:pt x="693658" y="642842"/>
                      </a:moveTo>
                      <a:cubicBezTo>
                        <a:pt x="806644" y="417745"/>
                        <a:pt x="790646" y="232336"/>
                        <a:pt x="675511" y="133418"/>
                      </a:cubicBezTo>
                      <a:cubicBezTo>
                        <a:pt x="560376" y="34500"/>
                        <a:pt x="41386" y="-61023"/>
                        <a:pt x="2848" y="49336"/>
                      </a:cubicBezTo>
                      <a:cubicBezTo>
                        <a:pt x="-35690" y="159695"/>
                        <a:pt x="327561" y="702316"/>
                        <a:pt x="444283" y="795570"/>
                      </a:cubicBezTo>
                      <a:cubicBezTo>
                        <a:pt x="561005" y="888824"/>
                        <a:pt x="700553" y="736732"/>
                        <a:pt x="703181" y="608857"/>
                      </a:cubicBezTo>
                    </a:path>
                  </a:pathLst>
                </a:custGeom>
                <a:solidFill>
                  <a:srgbClr val="845C3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Freeform: Shape 555">
                  <a:extLst>
                    <a:ext uri="{FF2B5EF4-FFF2-40B4-BE49-F238E27FC236}">
                      <a16:creationId xmlns:a16="http://schemas.microsoft.com/office/drawing/2014/main" id="{C5541CFA-4D67-FC70-DE8C-0D8BE03A363E}"/>
                    </a:ext>
                  </a:extLst>
                </p:cNvPr>
                <p:cNvSpPr/>
                <p:nvPr/>
              </p:nvSpPr>
              <p:spPr bwMode="auto">
                <a:xfrm rot="6051045">
                  <a:off x="5356954" y="2215157"/>
                  <a:ext cx="229092" cy="331529"/>
                </a:xfrm>
                <a:custGeom>
                  <a:avLst/>
                  <a:gdLst>
                    <a:gd name="connsiteX0" fmla="*/ 538693 w 707560"/>
                    <a:gd name="connsiteY0" fmla="*/ 692142 h 831980"/>
                    <a:gd name="connsiteX1" fmla="*/ 675328 w 707560"/>
                    <a:gd name="connsiteY1" fmla="*/ 135093 h 831980"/>
                    <a:gd name="connsiteX2" fmla="*/ 2665 w 707560"/>
                    <a:gd name="connsiteY2" fmla="*/ 51011 h 831980"/>
                    <a:gd name="connsiteX3" fmla="*/ 444100 w 707560"/>
                    <a:gd name="connsiteY3" fmla="*/ 797245 h 831980"/>
                    <a:gd name="connsiteX4" fmla="*/ 538693 w 707560"/>
                    <a:gd name="connsiteY4" fmla="*/ 639590 h 831980"/>
                    <a:gd name="connsiteX0" fmla="*/ 538775 w 707642"/>
                    <a:gd name="connsiteY0" fmla="*/ 692142 h 831981"/>
                    <a:gd name="connsiteX1" fmla="*/ 675410 w 707642"/>
                    <a:gd name="connsiteY1" fmla="*/ 135093 h 831981"/>
                    <a:gd name="connsiteX2" fmla="*/ 2747 w 707642"/>
                    <a:gd name="connsiteY2" fmla="*/ 51011 h 831981"/>
                    <a:gd name="connsiteX3" fmla="*/ 444182 w 707642"/>
                    <a:gd name="connsiteY3" fmla="*/ 797245 h 831981"/>
                    <a:gd name="connsiteX4" fmla="*/ 614975 w 707642"/>
                    <a:gd name="connsiteY4" fmla="*/ 639590 h 831981"/>
                    <a:gd name="connsiteX0" fmla="*/ 608625 w 728474"/>
                    <a:gd name="connsiteY0" fmla="*/ 632990 h 829979"/>
                    <a:gd name="connsiteX1" fmla="*/ 675410 w 728474"/>
                    <a:gd name="connsiteY1" fmla="*/ 133091 h 829979"/>
                    <a:gd name="connsiteX2" fmla="*/ 2747 w 728474"/>
                    <a:gd name="connsiteY2" fmla="*/ 49009 h 829979"/>
                    <a:gd name="connsiteX3" fmla="*/ 444182 w 728474"/>
                    <a:gd name="connsiteY3" fmla="*/ 795243 h 829979"/>
                    <a:gd name="connsiteX4" fmla="*/ 614975 w 728474"/>
                    <a:gd name="connsiteY4" fmla="*/ 637588 h 829979"/>
                    <a:gd name="connsiteX0" fmla="*/ 608712 w 728561"/>
                    <a:gd name="connsiteY0" fmla="*/ 632990 h 832941"/>
                    <a:gd name="connsiteX1" fmla="*/ 675497 w 728561"/>
                    <a:gd name="connsiteY1" fmla="*/ 133091 h 832941"/>
                    <a:gd name="connsiteX2" fmla="*/ 2834 w 728561"/>
                    <a:gd name="connsiteY2" fmla="*/ 49009 h 832941"/>
                    <a:gd name="connsiteX3" fmla="*/ 444269 w 728561"/>
                    <a:gd name="connsiteY3" fmla="*/ 795243 h 832941"/>
                    <a:gd name="connsiteX4" fmla="*/ 691262 w 728561"/>
                    <a:gd name="connsiteY4" fmla="*/ 650288 h 832941"/>
                    <a:gd name="connsiteX0" fmla="*/ 672212 w 758071"/>
                    <a:gd name="connsiteY0" fmla="*/ 652695 h 833596"/>
                    <a:gd name="connsiteX1" fmla="*/ 675497 w 758071"/>
                    <a:gd name="connsiteY1" fmla="*/ 133746 h 833596"/>
                    <a:gd name="connsiteX2" fmla="*/ 2834 w 758071"/>
                    <a:gd name="connsiteY2" fmla="*/ 49664 h 833596"/>
                    <a:gd name="connsiteX3" fmla="*/ 444269 w 758071"/>
                    <a:gd name="connsiteY3" fmla="*/ 795898 h 833596"/>
                    <a:gd name="connsiteX4" fmla="*/ 691262 w 758071"/>
                    <a:gd name="connsiteY4" fmla="*/ 650943 h 833596"/>
                    <a:gd name="connsiteX0" fmla="*/ 693644 w 770593"/>
                    <a:gd name="connsiteY0" fmla="*/ 642842 h 833268"/>
                    <a:gd name="connsiteX1" fmla="*/ 675497 w 770593"/>
                    <a:gd name="connsiteY1" fmla="*/ 133418 h 833268"/>
                    <a:gd name="connsiteX2" fmla="*/ 2834 w 770593"/>
                    <a:gd name="connsiteY2" fmla="*/ 49336 h 833268"/>
                    <a:gd name="connsiteX3" fmla="*/ 444269 w 770593"/>
                    <a:gd name="connsiteY3" fmla="*/ 795570 h 833268"/>
                    <a:gd name="connsiteX4" fmla="*/ 691262 w 770593"/>
                    <a:gd name="connsiteY4" fmla="*/ 650615 h 833268"/>
                    <a:gd name="connsiteX0" fmla="*/ 693652 w 770601"/>
                    <a:gd name="connsiteY0" fmla="*/ 642842 h 824374"/>
                    <a:gd name="connsiteX1" fmla="*/ 675505 w 770601"/>
                    <a:gd name="connsiteY1" fmla="*/ 133418 h 824374"/>
                    <a:gd name="connsiteX2" fmla="*/ 2842 w 770601"/>
                    <a:gd name="connsiteY2" fmla="*/ 49336 h 824374"/>
                    <a:gd name="connsiteX3" fmla="*/ 444277 w 770601"/>
                    <a:gd name="connsiteY3" fmla="*/ 795570 h 824374"/>
                    <a:gd name="connsiteX4" fmla="*/ 698413 w 770601"/>
                    <a:gd name="connsiteY4" fmla="*/ 608857 h 824374"/>
                    <a:gd name="connsiteX0" fmla="*/ 693658 w 770607"/>
                    <a:gd name="connsiteY0" fmla="*/ 642842 h 824374"/>
                    <a:gd name="connsiteX1" fmla="*/ 675511 w 770607"/>
                    <a:gd name="connsiteY1" fmla="*/ 133418 h 824374"/>
                    <a:gd name="connsiteX2" fmla="*/ 2848 w 770607"/>
                    <a:gd name="connsiteY2" fmla="*/ 49336 h 824374"/>
                    <a:gd name="connsiteX3" fmla="*/ 444283 w 770607"/>
                    <a:gd name="connsiteY3" fmla="*/ 795570 h 824374"/>
                    <a:gd name="connsiteX4" fmla="*/ 703181 w 770607"/>
                    <a:gd name="connsiteY4" fmla="*/ 608857 h 82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07" h="824374">
                      <a:moveTo>
                        <a:pt x="693658" y="642842"/>
                      </a:moveTo>
                      <a:cubicBezTo>
                        <a:pt x="806644" y="417745"/>
                        <a:pt x="790646" y="232336"/>
                        <a:pt x="675511" y="133418"/>
                      </a:cubicBezTo>
                      <a:cubicBezTo>
                        <a:pt x="560376" y="34500"/>
                        <a:pt x="41386" y="-61023"/>
                        <a:pt x="2848" y="49336"/>
                      </a:cubicBezTo>
                      <a:cubicBezTo>
                        <a:pt x="-35690" y="159695"/>
                        <a:pt x="327561" y="702316"/>
                        <a:pt x="444283" y="795570"/>
                      </a:cubicBezTo>
                      <a:cubicBezTo>
                        <a:pt x="561005" y="888824"/>
                        <a:pt x="700553" y="736732"/>
                        <a:pt x="703181" y="608857"/>
                      </a:cubicBezTo>
                    </a:path>
                  </a:pathLst>
                </a:custGeom>
                <a:solidFill>
                  <a:srgbClr val="845C3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Freeform: Shape 556">
                  <a:extLst>
                    <a:ext uri="{FF2B5EF4-FFF2-40B4-BE49-F238E27FC236}">
                      <a16:creationId xmlns:a16="http://schemas.microsoft.com/office/drawing/2014/main" id="{15CC03E7-7414-24A4-9D8A-13BC8CC3268F}"/>
                    </a:ext>
                  </a:extLst>
                </p:cNvPr>
                <p:cNvSpPr/>
                <p:nvPr/>
              </p:nvSpPr>
              <p:spPr bwMode="auto">
                <a:xfrm rot="19055578">
                  <a:off x="6548121" y="2069549"/>
                  <a:ext cx="339656" cy="223611"/>
                </a:xfrm>
                <a:custGeom>
                  <a:avLst/>
                  <a:gdLst>
                    <a:gd name="connsiteX0" fmla="*/ 538693 w 707560"/>
                    <a:gd name="connsiteY0" fmla="*/ 692142 h 831980"/>
                    <a:gd name="connsiteX1" fmla="*/ 675328 w 707560"/>
                    <a:gd name="connsiteY1" fmla="*/ 135093 h 831980"/>
                    <a:gd name="connsiteX2" fmla="*/ 2665 w 707560"/>
                    <a:gd name="connsiteY2" fmla="*/ 51011 h 831980"/>
                    <a:gd name="connsiteX3" fmla="*/ 444100 w 707560"/>
                    <a:gd name="connsiteY3" fmla="*/ 797245 h 831980"/>
                    <a:gd name="connsiteX4" fmla="*/ 538693 w 707560"/>
                    <a:gd name="connsiteY4" fmla="*/ 639590 h 831980"/>
                    <a:gd name="connsiteX0" fmla="*/ 538775 w 707642"/>
                    <a:gd name="connsiteY0" fmla="*/ 692142 h 831981"/>
                    <a:gd name="connsiteX1" fmla="*/ 675410 w 707642"/>
                    <a:gd name="connsiteY1" fmla="*/ 135093 h 831981"/>
                    <a:gd name="connsiteX2" fmla="*/ 2747 w 707642"/>
                    <a:gd name="connsiteY2" fmla="*/ 51011 h 831981"/>
                    <a:gd name="connsiteX3" fmla="*/ 444182 w 707642"/>
                    <a:gd name="connsiteY3" fmla="*/ 797245 h 831981"/>
                    <a:gd name="connsiteX4" fmla="*/ 614975 w 707642"/>
                    <a:gd name="connsiteY4" fmla="*/ 639590 h 831981"/>
                    <a:gd name="connsiteX0" fmla="*/ 608625 w 728474"/>
                    <a:gd name="connsiteY0" fmla="*/ 632990 h 829979"/>
                    <a:gd name="connsiteX1" fmla="*/ 675410 w 728474"/>
                    <a:gd name="connsiteY1" fmla="*/ 133091 h 829979"/>
                    <a:gd name="connsiteX2" fmla="*/ 2747 w 728474"/>
                    <a:gd name="connsiteY2" fmla="*/ 49009 h 829979"/>
                    <a:gd name="connsiteX3" fmla="*/ 444182 w 728474"/>
                    <a:gd name="connsiteY3" fmla="*/ 795243 h 829979"/>
                    <a:gd name="connsiteX4" fmla="*/ 614975 w 728474"/>
                    <a:gd name="connsiteY4" fmla="*/ 637588 h 829979"/>
                    <a:gd name="connsiteX0" fmla="*/ 608712 w 728561"/>
                    <a:gd name="connsiteY0" fmla="*/ 632990 h 832941"/>
                    <a:gd name="connsiteX1" fmla="*/ 675497 w 728561"/>
                    <a:gd name="connsiteY1" fmla="*/ 133091 h 832941"/>
                    <a:gd name="connsiteX2" fmla="*/ 2834 w 728561"/>
                    <a:gd name="connsiteY2" fmla="*/ 49009 h 832941"/>
                    <a:gd name="connsiteX3" fmla="*/ 444269 w 728561"/>
                    <a:gd name="connsiteY3" fmla="*/ 795243 h 832941"/>
                    <a:gd name="connsiteX4" fmla="*/ 691262 w 728561"/>
                    <a:gd name="connsiteY4" fmla="*/ 650288 h 832941"/>
                    <a:gd name="connsiteX0" fmla="*/ 672212 w 758071"/>
                    <a:gd name="connsiteY0" fmla="*/ 652695 h 833596"/>
                    <a:gd name="connsiteX1" fmla="*/ 675497 w 758071"/>
                    <a:gd name="connsiteY1" fmla="*/ 133746 h 833596"/>
                    <a:gd name="connsiteX2" fmla="*/ 2834 w 758071"/>
                    <a:gd name="connsiteY2" fmla="*/ 49664 h 833596"/>
                    <a:gd name="connsiteX3" fmla="*/ 444269 w 758071"/>
                    <a:gd name="connsiteY3" fmla="*/ 795898 h 833596"/>
                    <a:gd name="connsiteX4" fmla="*/ 691262 w 758071"/>
                    <a:gd name="connsiteY4" fmla="*/ 650943 h 833596"/>
                    <a:gd name="connsiteX0" fmla="*/ 693644 w 770593"/>
                    <a:gd name="connsiteY0" fmla="*/ 642842 h 833268"/>
                    <a:gd name="connsiteX1" fmla="*/ 675497 w 770593"/>
                    <a:gd name="connsiteY1" fmla="*/ 133418 h 833268"/>
                    <a:gd name="connsiteX2" fmla="*/ 2834 w 770593"/>
                    <a:gd name="connsiteY2" fmla="*/ 49336 h 833268"/>
                    <a:gd name="connsiteX3" fmla="*/ 444269 w 770593"/>
                    <a:gd name="connsiteY3" fmla="*/ 795570 h 833268"/>
                    <a:gd name="connsiteX4" fmla="*/ 691262 w 770593"/>
                    <a:gd name="connsiteY4" fmla="*/ 650615 h 833268"/>
                    <a:gd name="connsiteX0" fmla="*/ 693652 w 770601"/>
                    <a:gd name="connsiteY0" fmla="*/ 642842 h 824374"/>
                    <a:gd name="connsiteX1" fmla="*/ 675505 w 770601"/>
                    <a:gd name="connsiteY1" fmla="*/ 133418 h 824374"/>
                    <a:gd name="connsiteX2" fmla="*/ 2842 w 770601"/>
                    <a:gd name="connsiteY2" fmla="*/ 49336 h 824374"/>
                    <a:gd name="connsiteX3" fmla="*/ 444277 w 770601"/>
                    <a:gd name="connsiteY3" fmla="*/ 795570 h 824374"/>
                    <a:gd name="connsiteX4" fmla="*/ 698413 w 770601"/>
                    <a:gd name="connsiteY4" fmla="*/ 608857 h 824374"/>
                    <a:gd name="connsiteX0" fmla="*/ 693658 w 770607"/>
                    <a:gd name="connsiteY0" fmla="*/ 642842 h 824374"/>
                    <a:gd name="connsiteX1" fmla="*/ 675511 w 770607"/>
                    <a:gd name="connsiteY1" fmla="*/ 133418 h 824374"/>
                    <a:gd name="connsiteX2" fmla="*/ 2848 w 770607"/>
                    <a:gd name="connsiteY2" fmla="*/ 49336 h 824374"/>
                    <a:gd name="connsiteX3" fmla="*/ 444283 w 770607"/>
                    <a:gd name="connsiteY3" fmla="*/ 795570 h 824374"/>
                    <a:gd name="connsiteX4" fmla="*/ 703181 w 770607"/>
                    <a:gd name="connsiteY4" fmla="*/ 608857 h 82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07" h="824374">
                      <a:moveTo>
                        <a:pt x="693658" y="642842"/>
                      </a:moveTo>
                      <a:cubicBezTo>
                        <a:pt x="806644" y="417745"/>
                        <a:pt x="790646" y="232336"/>
                        <a:pt x="675511" y="133418"/>
                      </a:cubicBezTo>
                      <a:cubicBezTo>
                        <a:pt x="560376" y="34500"/>
                        <a:pt x="41386" y="-61023"/>
                        <a:pt x="2848" y="49336"/>
                      </a:cubicBezTo>
                      <a:cubicBezTo>
                        <a:pt x="-35690" y="159695"/>
                        <a:pt x="327561" y="702316"/>
                        <a:pt x="444283" y="795570"/>
                      </a:cubicBezTo>
                      <a:cubicBezTo>
                        <a:pt x="561005" y="888824"/>
                        <a:pt x="700553" y="736732"/>
                        <a:pt x="703181" y="608857"/>
                      </a:cubicBezTo>
                    </a:path>
                  </a:pathLst>
                </a:custGeom>
                <a:solidFill>
                  <a:srgbClr val="845C3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Freeform: Shape 557">
                  <a:extLst>
                    <a:ext uri="{FF2B5EF4-FFF2-40B4-BE49-F238E27FC236}">
                      <a16:creationId xmlns:a16="http://schemas.microsoft.com/office/drawing/2014/main" id="{9FF2E38D-CA8F-F100-BE14-59338A0E180B}"/>
                    </a:ext>
                  </a:extLst>
                </p:cNvPr>
                <p:cNvSpPr/>
                <p:nvPr/>
              </p:nvSpPr>
              <p:spPr bwMode="auto">
                <a:xfrm rot="14435341" flipH="1">
                  <a:off x="6495177" y="2194015"/>
                  <a:ext cx="229092" cy="331529"/>
                </a:xfrm>
                <a:custGeom>
                  <a:avLst/>
                  <a:gdLst>
                    <a:gd name="connsiteX0" fmla="*/ 538693 w 707560"/>
                    <a:gd name="connsiteY0" fmla="*/ 692142 h 831980"/>
                    <a:gd name="connsiteX1" fmla="*/ 675328 w 707560"/>
                    <a:gd name="connsiteY1" fmla="*/ 135093 h 831980"/>
                    <a:gd name="connsiteX2" fmla="*/ 2665 w 707560"/>
                    <a:gd name="connsiteY2" fmla="*/ 51011 h 831980"/>
                    <a:gd name="connsiteX3" fmla="*/ 444100 w 707560"/>
                    <a:gd name="connsiteY3" fmla="*/ 797245 h 831980"/>
                    <a:gd name="connsiteX4" fmla="*/ 538693 w 707560"/>
                    <a:gd name="connsiteY4" fmla="*/ 639590 h 831980"/>
                    <a:gd name="connsiteX0" fmla="*/ 538775 w 707642"/>
                    <a:gd name="connsiteY0" fmla="*/ 692142 h 831981"/>
                    <a:gd name="connsiteX1" fmla="*/ 675410 w 707642"/>
                    <a:gd name="connsiteY1" fmla="*/ 135093 h 831981"/>
                    <a:gd name="connsiteX2" fmla="*/ 2747 w 707642"/>
                    <a:gd name="connsiteY2" fmla="*/ 51011 h 831981"/>
                    <a:gd name="connsiteX3" fmla="*/ 444182 w 707642"/>
                    <a:gd name="connsiteY3" fmla="*/ 797245 h 831981"/>
                    <a:gd name="connsiteX4" fmla="*/ 614975 w 707642"/>
                    <a:gd name="connsiteY4" fmla="*/ 639590 h 831981"/>
                    <a:gd name="connsiteX0" fmla="*/ 608625 w 728474"/>
                    <a:gd name="connsiteY0" fmla="*/ 632990 h 829979"/>
                    <a:gd name="connsiteX1" fmla="*/ 675410 w 728474"/>
                    <a:gd name="connsiteY1" fmla="*/ 133091 h 829979"/>
                    <a:gd name="connsiteX2" fmla="*/ 2747 w 728474"/>
                    <a:gd name="connsiteY2" fmla="*/ 49009 h 829979"/>
                    <a:gd name="connsiteX3" fmla="*/ 444182 w 728474"/>
                    <a:gd name="connsiteY3" fmla="*/ 795243 h 829979"/>
                    <a:gd name="connsiteX4" fmla="*/ 614975 w 728474"/>
                    <a:gd name="connsiteY4" fmla="*/ 637588 h 829979"/>
                    <a:gd name="connsiteX0" fmla="*/ 608712 w 728561"/>
                    <a:gd name="connsiteY0" fmla="*/ 632990 h 832941"/>
                    <a:gd name="connsiteX1" fmla="*/ 675497 w 728561"/>
                    <a:gd name="connsiteY1" fmla="*/ 133091 h 832941"/>
                    <a:gd name="connsiteX2" fmla="*/ 2834 w 728561"/>
                    <a:gd name="connsiteY2" fmla="*/ 49009 h 832941"/>
                    <a:gd name="connsiteX3" fmla="*/ 444269 w 728561"/>
                    <a:gd name="connsiteY3" fmla="*/ 795243 h 832941"/>
                    <a:gd name="connsiteX4" fmla="*/ 691262 w 728561"/>
                    <a:gd name="connsiteY4" fmla="*/ 650288 h 832941"/>
                    <a:gd name="connsiteX0" fmla="*/ 672212 w 758071"/>
                    <a:gd name="connsiteY0" fmla="*/ 652695 h 833596"/>
                    <a:gd name="connsiteX1" fmla="*/ 675497 w 758071"/>
                    <a:gd name="connsiteY1" fmla="*/ 133746 h 833596"/>
                    <a:gd name="connsiteX2" fmla="*/ 2834 w 758071"/>
                    <a:gd name="connsiteY2" fmla="*/ 49664 h 833596"/>
                    <a:gd name="connsiteX3" fmla="*/ 444269 w 758071"/>
                    <a:gd name="connsiteY3" fmla="*/ 795898 h 833596"/>
                    <a:gd name="connsiteX4" fmla="*/ 691262 w 758071"/>
                    <a:gd name="connsiteY4" fmla="*/ 650943 h 833596"/>
                    <a:gd name="connsiteX0" fmla="*/ 693644 w 770593"/>
                    <a:gd name="connsiteY0" fmla="*/ 642842 h 833268"/>
                    <a:gd name="connsiteX1" fmla="*/ 675497 w 770593"/>
                    <a:gd name="connsiteY1" fmla="*/ 133418 h 833268"/>
                    <a:gd name="connsiteX2" fmla="*/ 2834 w 770593"/>
                    <a:gd name="connsiteY2" fmla="*/ 49336 h 833268"/>
                    <a:gd name="connsiteX3" fmla="*/ 444269 w 770593"/>
                    <a:gd name="connsiteY3" fmla="*/ 795570 h 833268"/>
                    <a:gd name="connsiteX4" fmla="*/ 691262 w 770593"/>
                    <a:gd name="connsiteY4" fmla="*/ 650615 h 833268"/>
                    <a:gd name="connsiteX0" fmla="*/ 693652 w 770601"/>
                    <a:gd name="connsiteY0" fmla="*/ 642842 h 824374"/>
                    <a:gd name="connsiteX1" fmla="*/ 675505 w 770601"/>
                    <a:gd name="connsiteY1" fmla="*/ 133418 h 824374"/>
                    <a:gd name="connsiteX2" fmla="*/ 2842 w 770601"/>
                    <a:gd name="connsiteY2" fmla="*/ 49336 h 824374"/>
                    <a:gd name="connsiteX3" fmla="*/ 444277 w 770601"/>
                    <a:gd name="connsiteY3" fmla="*/ 795570 h 824374"/>
                    <a:gd name="connsiteX4" fmla="*/ 698413 w 770601"/>
                    <a:gd name="connsiteY4" fmla="*/ 608857 h 824374"/>
                    <a:gd name="connsiteX0" fmla="*/ 693658 w 770607"/>
                    <a:gd name="connsiteY0" fmla="*/ 642842 h 824374"/>
                    <a:gd name="connsiteX1" fmla="*/ 675511 w 770607"/>
                    <a:gd name="connsiteY1" fmla="*/ 133418 h 824374"/>
                    <a:gd name="connsiteX2" fmla="*/ 2848 w 770607"/>
                    <a:gd name="connsiteY2" fmla="*/ 49336 h 824374"/>
                    <a:gd name="connsiteX3" fmla="*/ 444283 w 770607"/>
                    <a:gd name="connsiteY3" fmla="*/ 795570 h 824374"/>
                    <a:gd name="connsiteX4" fmla="*/ 703181 w 770607"/>
                    <a:gd name="connsiteY4" fmla="*/ 608857 h 82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07" h="824374">
                      <a:moveTo>
                        <a:pt x="693658" y="642842"/>
                      </a:moveTo>
                      <a:cubicBezTo>
                        <a:pt x="806644" y="417745"/>
                        <a:pt x="790646" y="232336"/>
                        <a:pt x="675511" y="133418"/>
                      </a:cubicBezTo>
                      <a:cubicBezTo>
                        <a:pt x="560376" y="34500"/>
                        <a:pt x="41386" y="-61023"/>
                        <a:pt x="2848" y="49336"/>
                      </a:cubicBezTo>
                      <a:cubicBezTo>
                        <a:pt x="-35690" y="159695"/>
                        <a:pt x="327561" y="702316"/>
                        <a:pt x="444283" y="795570"/>
                      </a:cubicBezTo>
                      <a:cubicBezTo>
                        <a:pt x="561005" y="888824"/>
                        <a:pt x="700553" y="736732"/>
                        <a:pt x="703181" y="608857"/>
                      </a:cubicBezTo>
                    </a:path>
                  </a:pathLst>
                </a:custGeom>
                <a:solidFill>
                  <a:srgbClr val="845C3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Freeform: Shape 558">
                  <a:extLst>
                    <a:ext uri="{FF2B5EF4-FFF2-40B4-BE49-F238E27FC236}">
                      <a16:creationId xmlns:a16="http://schemas.microsoft.com/office/drawing/2014/main" id="{B9B36203-853F-B41D-FDE6-61ABB867D333}"/>
                    </a:ext>
                  </a:extLst>
                </p:cNvPr>
                <p:cNvSpPr/>
                <p:nvPr/>
              </p:nvSpPr>
              <p:spPr bwMode="auto">
                <a:xfrm rot="10800000">
                  <a:off x="5364764" y="2008128"/>
                  <a:ext cx="339656" cy="223611"/>
                </a:xfrm>
                <a:custGeom>
                  <a:avLst/>
                  <a:gdLst>
                    <a:gd name="connsiteX0" fmla="*/ 538693 w 707560"/>
                    <a:gd name="connsiteY0" fmla="*/ 692142 h 831980"/>
                    <a:gd name="connsiteX1" fmla="*/ 675328 w 707560"/>
                    <a:gd name="connsiteY1" fmla="*/ 135093 h 831980"/>
                    <a:gd name="connsiteX2" fmla="*/ 2665 w 707560"/>
                    <a:gd name="connsiteY2" fmla="*/ 51011 h 831980"/>
                    <a:gd name="connsiteX3" fmla="*/ 444100 w 707560"/>
                    <a:gd name="connsiteY3" fmla="*/ 797245 h 831980"/>
                    <a:gd name="connsiteX4" fmla="*/ 538693 w 707560"/>
                    <a:gd name="connsiteY4" fmla="*/ 639590 h 831980"/>
                    <a:gd name="connsiteX0" fmla="*/ 538775 w 707642"/>
                    <a:gd name="connsiteY0" fmla="*/ 692142 h 831981"/>
                    <a:gd name="connsiteX1" fmla="*/ 675410 w 707642"/>
                    <a:gd name="connsiteY1" fmla="*/ 135093 h 831981"/>
                    <a:gd name="connsiteX2" fmla="*/ 2747 w 707642"/>
                    <a:gd name="connsiteY2" fmla="*/ 51011 h 831981"/>
                    <a:gd name="connsiteX3" fmla="*/ 444182 w 707642"/>
                    <a:gd name="connsiteY3" fmla="*/ 797245 h 831981"/>
                    <a:gd name="connsiteX4" fmla="*/ 614975 w 707642"/>
                    <a:gd name="connsiteY4" fmla="*/ 639590 h 831981"/>
                    <a:gd name="connsiteX0" fmla="*/ 608625 w 728474"/>
                    <a:gd name="connsiteY0" fmla="*/ 632990 h 829979"/>
                    <a:gd name="connsiteX1" fmla="*/ 675410 w 728474"/>
                    <a:gd name="connsiteY1" fmla="*/ 133091 h 829979"/>
                    <a:gd name="connsiteX2" fmla="*/ 2747 w 728474"/>
                    <a:gd name="connsiteY2" fmla="*/ 49009 h 829979"/>
                    <a:gd name="connsiteX3" fmla="*/ 444182 w 728474"/>
                    <a:gd name="connsiteY3" fmla="*/ 795243 h 829979"/>
                    <a:gd name="connsiteX4" fmla="*/ 614975 w 728474"/>
                    <a:gd name="connsiteY4" fmla="*/ 637588 h 829979"/>
                    <a:gd name="connsiteX0" fmla="*/ 608712 w 728561"/>
                    <a:gd name="connsiteY0" fmla="*/ 632990 h 832941"/>
                    <a:gd name="connsiteX1" fmla="*/ 675497 w 728561"/>
                    <a:gd name="connsiteY1" fmla="*/ 133091 h 832941"/>
                    <a:gd name="connsiteX2" fmla="*/ 2834 w 728561"/>
                    <a:gd name="connsiteY2" fmla="*/ 49009 h 832941"/>
                    <a:gd name="connsiteX3" fmla="*/ 444269 w 728561"/>
                    <a:gd name="connsiteY3" fmla="*/ 795243 h 832941"/>
                    <a:gd name="connsiteX4" fmla="*/ 691262 w 728561"/>
                    <a:gd name="connsiteY4" fmla="*/ 650288 h 832941"/>
                    <a:gd name="connsiteX0" fmla="*/ 672212 w 758071"/>
                    <a:gd name="connsiteY0" fmla="*/ 652695 h 833596"/>
                    <a:gd name="connsiteX1" fmla="*/ 675497 w 758071"/>
                    <a:gd name="connsiteY1" fmla="*/ 133746 h 833596"/>
                    <a:gd name="connsiteX2" fmla="*/ 2834 w 758071"/>
                    <a:gd name="connsiteY2" fmla="*/ 49664 h 833596"/>
                    <a:gd name="connsiteX3" fmla="*/ 444269 w 758071"/>
                    <a:gd name="connsiteY3" fmla="*/ 795898 h 833596"/>
                    <a:gd name="connsiteX4" fmla="*/ 691262 w 758071"/>
                    <a:gd name="connsiteY4" fmla="*/ 650943 h 833596"/>
                    <a:gd name="connsiteX0" fmla="*/ 693644 w 770593"/>
                    <a:gd name="connsiteY0" fmla="*/ 642842 h 833268"/>
                    <a:gd name="connsiteX1" fmla="*/ 675497 w 770593"/>
                    <a:gd name="connsiteY1" fmla="*/ 133418 h 833268"/>
                    <a:gd name="connsiteX2" fmla="*/ 2834 w 770593"/>
                    <a:gd name="connsiteY2" fmla="*/ 49336 h 833268"/>
                    <a:gd name="connsiteX3" fmla="*/ 444269 w 770593"/>
                    <a:gd name="connsiteY3" fmla="*/ 795570 h 833268"/>
                    <a:gd name="connsiteX4" fmla="*/ 691262 w 770593"/>
                    <a:gd name="connsiteY4" fmla="*/ 650615 h 833268"/>
                    <a:gd name="connsiteX0" fmla="*/ 693652 w 770601"/>
                    <a:gd name="connsiteY0" fmla="*/ 642842 h 824374"/>
                    <a:gd name="connsiteX1" fmla="*/ 675505 w 770601"/>
                    <a:gd name="connsiteY1" fmla="*/ 133418 h 824374"/>
                    <a:gd name="connsiteX2" fmla="*/ 2842 w 770601"/>
                    <a:gd name="connsiteY2" fmla="*/ 49336 h 824374"/>
                    <a:gd name="connsiteX3" fmla="*/ 444277 w 770601"/>
                    <a:gd name="connsiteY3" fmla="*/ 795570 h 824374"/>
                    <a:gd name="connsiteX4" fmla="*/ 698413 w 770601"/>
                    <a:gd name="connsiteY4" fmla="*/ 608857 h 824374"/>
                    <a:gd name="connsiteX0" fmla="*/ 693658 w 770607"/>
                    <a:gd name="connsiteY0" fmla="*/ 642842 h 824374"/>
                    <a:gd name="connsiteX1" fmla="*/ 675511 w 770607"/>
                    <a:gd name="connsiteY1" fmla="*/ 133418 h 824374"/>
                    <a:gd name="connsiteX2" fmla="*/ 2848 w 770607"/>
                    <a:gd name="connsiteY2" fmla="*/ 49336 h 824374"/>
                    <a:gd name="connsiteX3" fmla="*/ 444283 w 770607"/>
                    <a:gd name="connsiteY3" fmla="*/ 795570 h 824374"/>
                    <a:gd name="connsiteX4" fmla="*/ 703181 w 770607"/>
                    <a:gd name="connsiteY4" fmla="*/ 608857 h 82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07" h="824374">
                      <a:moveTo>
                        <a:pt x="693658" y="642842"/>
                      </a:moveTo>
                      <a:cubicBezTo>
                        <a:pt x="806644" y="417745"/>
                        <a:pt x="790646" y="232336"/>
                        <a:pt x="675511" y="133418"/>
                      </a:cubicBezTo>
                      <a:cubicBezTo>
                        <a:pt x="560376" y="34500"/>
                        <a:pt x="41386" y="-61023"/>
                        <a:pt x="2848" y="49336"/>
                      </a:cubicBezTo>
                      <a:cubicBezTo>
                        <a:pt x="-35690" y="159695"/>
                        <a:pt x="327561" y="702316"/>
                        <a:pt x="444283" y="795570"/>
                      </a:cubicBezTo>
                      <a:cubicBezTo>
                        <a:pt x="561005" y="888824"/>
                        <a:pt x="700553" y="736732"/>
                        <a:pt x="703181" y="608857"/>
                      </a:cubicBezTo>
                    </a:path>
                  </a:pathLst>
                </a:custGeom>
                <a:solidFill>
                  <a:srgbClr val="845C3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517CA83-2C47-6B10-5DF9-2EBC4B6ED7BE}"/>
                    </a:ext>
                  </a:extLst>
                </p:cNvPr>
                <p:cNvSpPr/>
                <p:nvPr/>
              </p:nvSpPr>
              <p:spPr>
                <a:xfrm rot="16200000" flipH="1">
                  <a:off x="6553370" y="3161318"/>
                  <a:ext cx="484677" cy="8084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ja-JP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✘</a:t>
                  </a:r>
                  <a:endParaRPr kumimoji="1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5676324-95BC-C0A7-7739-C0BCE8FBDB70}"/>
                    </a:ext>
                  </a:extLst>
                </p:cNvPr>
                <p:cNvSpPr txBox="1"/>
                <p:nvPr/>
              </p:nvSpPr>
              <p:spPr>
                <a:xfrm>
                  <a:off x="3925791" y="4735967"/>
                  <a:ext cx="3790535" cy="1092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cs typeface="Arial" panose="020B0604020202020204" pitchFamily="34" charset="0"/>
                    </a:rPr>
                    <a:t>Obstructed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06AFA7F-2588-34FA-A798-CA325A147F39}"/>
                    </a:ext>
                  </a:extLst>
                </p:cNvPr>
                <p:cNvSpPr txBox="1"/>
                <p:nvPr/>
              </p:nvSpPr>
              <p:spPr>
                <a:xfrm>
                  <a:off x="4027169" y="663129"/>
                  <a:ext cx="5048357" cy="1092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Non-obstructed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9B1B7D-161C-7E64-84E9-572B6896C218}"/>
                  </a:ext>
                </a:extLst>
              </p:cNvPr>
              <p:cNvSpPr txBox="1"/>
              <p:nvPr/>
            </p:nvSpPr>
            <p:spPr>
              <a:xfrm>
                <a:off x="8409001" y="170507"/>
                <a:ext cx="1399802" cy="332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</a:rPr>
                  <a:t>UUO model</a:t>
                </a:r>
              </a:p>
            </p:txBody>
          </p:sp>
        </p:grpSp>
        <p:sp>
          <p:nvSpPr>
            <p:cNvPr id="50" name="Google Shape;544;p36">
              <a:extLst>
                <a:ext uri="{FF2B5EF4-FFF2-40B4-BE49-F238E27FC236}">
                  <a16:creationId xmlns:a16="http://schemas.microsoft.com/office/drawing/2014/main" id="{83570481-E92D-C7E8-1712-6F29C16E129D}"/>
                </a:ext>
              </a:extLst>
            </p:cNvPr>
            <p:cNvSpPr txBox="1"/>
            <p:nvPr/>
          </p:nvSpPr>
          <p:spPr>
            <a:xfrm>
              <a:off x="7253353" y="429626"/>
              <a:ext cx="182631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600" dirty="0">
                  <a:ea typeface="Libre Franklin Light"/>
                  <a:cs typeface="Arial" panose="020B0604020202020204" pitchFamily="34" charset="0"/>
                </a:rPr>
                <a:t>Non-obstructed</a:t>
              </a:r>
            </a:p>
          </p:txBody>
        </p:sp>
        <p:sp>
          <p:nvSpPr>
            <p:cNvPr id="51" name="Google Shape;544;p36">
              <a:extLst>
                <a:ext uri="{FF2B5EF4-FFF2-40B4-BE49-F238E27FC236}">
                  <a16:creationId xmlns:a16="http://schemas.microsoft.com/office/drawing/2014/main" id="{D604A76E-6D7A-190E-B693-28A6EDDEAD5B}"/>
                </a:ext>
              </a:extLst>
            </p:cNvPr>
            <p:cNvSpPr txBox="1"/>
            <p:nvPr/>
          </p:nvSpPr>
          <p:spPr>
            <a:xfrm>
              <a:off x="9874194" y="392395"/>
              <a:ext cx="13086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600" dirty="0">
                  <a:ea typeface="Libre Franklin Light"/>
                  <a:cs typeface="Arial" panose="020B0604020202020204" pitchFamily="34" charset="0"/>
                </a:rPr>
                <a:t>Obstructed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06F0DBF-D079-F10B-E2C1-CB89EF9A7EE5}"/>
                </a:ext>
              </a:extLst>
            </p:cNvPr>
            <p:cNvGrpSpPr/>
            <p:nvPr/>
          </p:nvGrpSpPr>
          <p:grpSpPr>
            <a:xfrm>
              <a:off x="11561826" y="592271"/>
              <a:ext cx="283758" cy="2475746"/>
              <a:chOff x="4122097" y="934397"/>
              <a:chExt cx="283758" cy="247574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607D1C31-451B-D3A6-0AB8-B5FDA179890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9" t="16219" r="55256" b="43650"/>
              <a:stretch/>
            </p:blipFill>
            <p:spPr>
              <a:xfrm rot="16200000" flipV="1">
                <a:off x="3250588" y="2127700"/>
                <a:ext cx="2033537" cy="197411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3515A5-DC85-CB10-18D4-1118EDDE8925}"/>
                  </a:ext>
                </a:extLst>
              </p:cNvPr>
              <p:cNvSpPr txBox="1"/>
              <p:nvPr/>
            </p:nvSpPr>
            <p:spPr>
              <a:xfrm rot="5400000" flipH="1" flipV="1">
                <a:off x="3944450" y="2948738"/>
                <a:ext cx="6458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E9AFD3-656A-6981-CA5E-BBCA42FA7744}"/>
                  </a:ext>
                </a:extLst>
              </p:cNvPr>
              <p:cNvSpPr txBox="1"/>
              <p:nvPr/>
            </p:nvSpPr>
            <p:spPr>
              <a:xfrm rot="5400000" flipH="1" flipV="1">
                <a:off x="3879362" y="1177132"/>
                <a:ext cx="762467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High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068BAA4-5DB8-E9BB-1FCA-7FD1BE905A26}"/>
                </a:ext>
              </a:extLst>
            </p:cNvPr>
            <p:cNvGrpSpPr/>
            <p:nvPr/>
          </p:nvGrpSpPr>
          <p:grpSpPr>
            <a:xfrm>
              <a:off x="9354482" y="2501228"/>
              <a:ext cx="588622" cy="468668"/>
              <a:chOff x="2212577" y="5752483"/>
              <a:chExt cx="452068" cy="35994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ABE4E46-1166-0280-8602-3D57B20C1DF8}"/>
                  </a:ext>
                </a:extLst>
              </p:cNvPr>
              <p:cNvCxnSpPr/>
              <p:nvPr/>
            </p:nvCxnSpPr>
            <p:spPr bwMode="auto">
              <a:xfrm>
                <a:off x="2225896" y="5752483"/>
                <a:ext cx="0" cy="356616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DDD4A2B-C4DE-83F4-2D6C-A608FCB15F8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2393845" y="5924230"/>
                <a:ext cx="0" cy="356616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2774FC2-DB87-3463-6EE0-7DADB9967561}"/>
                  </a:ext>
                </a:extLst>
              </p:cNvPr>
              <p:cNvSpPr txBox="1"/>
              <p:nvPr/>
            </p:nvSpPr>
            <p:spPr>
              <a:xfrm>
                <a:off x="2212577" y="5876049"/>
                <a:ext cx="452068" cy="236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1mm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E8FD09B-6F57-40F8-8C82-8102EBB2E89F}"/>
                </a:ext>
              </a:extLst>
            </p:cNvPr>
            <p:cNvSpPr txBox="1"/>
            <p:nvPr/>
          </p:nvSpPr>
          <p:spPr>
            <a:xfrm>
              <a:off x="7676568" y="1016185"/>
              <a:ext cx="1353383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Renal tubule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C530F75-1D26-CB8E-D418-B55A1D99604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55751" y="1418053"/>
              <a:ext cx="338938" cy="286939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1496776-A8E9-FA9A-0CBA-9C5638A75043}"/>
                </a:ext>
              </a:extLst>
            </p:cNvPr>
            <p:cNvGrpSpPr/>
            <p:nvPr/>
          </p:nvGrpSpPr>
          <p:grpSpPr>
            <a:xfrm>
              <a:off x="521654" y="840188"/>
              <a:ext cx="4075457" cy="2416045"/>
              <a:chOff x="304800" y="764518"/>
              <a:chExt cx="4991430" cy="295905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E092D79-CCF2-1F8B-7A73-6A3E8FEE36B0}"/>
                  </a:ext>
                </a:extLst>
              </p:cNvPr>
              <p:cNvGrpSpPr/>
              <p:nvPr/>
            </p:nvGrpSpPr>
            <p:grpSpPr>
              <a:xfrm>
                <a:off x="304800" y="764519"/>
                <a:ext cx="4991430" cy="2959058"/>
                <a:chOff x="352424" y="876228"/>
                <a:chExt cx="4991430" cy="2959058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42DB7916-FBBB-24D2-C7CE-B40A8038BAE3}"/>
                    </a:ext>
                  </a:extLst>
                </p:cNvPr>
                <p:cNvGrpSpPr/>
                <p:nvPr/>
              </p:nvGrpSpPr>
              <p:grpSpPr>
                <a:xfrm>
                  <a:off x="352424" y="1473995"/>
                  <a:ext cx="1703013" cy="2084854"/>
                  <a:chOff x="-3214396" y="928030"/>
                  <a:chExt cx="2733430" cy="3346307"/>
                </a:xfrm>
              </p:grpSpPr>
              <p:sp>
                <p:nvSpPr>
                  <p:cNvPr id="102" name="Flowchart: Manual Operation 615">
                    <a:extLst>
                      <a:ext uri="{FF2B5EF4-FFF2-40B4-BE49-F238E27FC236}">
                        <a16:creationId xmlns:a16="http://schemas.microsoft.com/office/drawing/2014/main" id="{C09860B4-0D0F-5689-3730-A79C789650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3186858" y="1695712"/>
                    <a:ext cx="2665152" cy="2578625"/>
                  </a:xfrm>
                  <a:prstGeom prst="flowChartManualOperation">
                    <a:avLst/>
                  </a:prstGeom>
                  <a:solidFill>
                    <a:srgbClr val="FF9966">
                      <a:alpha val="50000"/>
                    </a:srgbClr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03" name="Arc 11">
                    <a:extLst>
                      <a:ext uri="{FF2B5EF4-FFF2-40B4-BE49-F238E27FC236}">
                        <a16:creationId xmlns:a16="http://schemas.microsoft.com/office/drawing/2014/main" id="{EA78B211-9B50-9166-2001-F2F5CBB8D7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3214396" y="928030"/>
                    <a:ext cx="2733430" cy="781336"/>
                  </a:xfrm>
                  <a:custGeom>
                    <a:avLst/>
                    <a:gdLst>
                      <a:gd name="connsiteX0" fmla="*/ 202894 w 3411533"/>
                      <a:gd name="connsiteY0" fmla="*/ 856041 h 3248832"/>
                      <a:gd name="connsiteX1" fmla="*/ 1695160 w 3411533"/>
                      <a:gd name="connsiteY1" fmla="*/ 31 h 3248832"/>
                      <a:gd name="connsiteX2" fmla="*/ 3197676 w 3411533"/>
                      <a:gd name="connsiteY2" fmla="*/ 836903 h 3248832"/>
                      <a:gd name="connsiteX3" fmla="*/ 1705767 w 3411533"/>
                      <a:gd name="connsiteY3" fmla="*/ 1624416 h 3248832"/>
                      <a:gd name="connsiteX4" fmla="*/ 202894 w 3411533"/>
                      <a:gd name="connsiteY4" fmla="*/ 856041 h 3248832"/>
                      <a:gd name="connsiteX0" fmla="*/ 202894 w 3411533"/>
                      <a:gd name="connsiteY0" fmla="*/ 856041 h 3248832"/>
                      <a:gd name="connsiteX1" fmla="*/ 1695160 w 3411533"/>
                      <a:gd name="connsiteY1" fmla="*/ 31 h 3248832"/>
                      <a:gd name="connsiteX2" fmla="*/ 3197676 w 3411533"/>
                      <a:gd name="connsiteY2" fmla="*/ 836903 h 3248832"/>
                      <a:gd name="connsiteX0" fmla="*/ 0 w 2994782"/>
                      <a:gd name="connsiteY0" fmla="*/ 856041 h 929462"/>
                      <a:gd name="connsiteX1" fmla="*/ 1492266 w 2994782"/>
                      <a:gd name="connsiteY1" fmla="*/ 31 h 929462"/>
                      <a:gd name="connsiteX2" fmla="*/ 2994782 w 2994782"/>
                      <a:gd name="connsiteY2" fmla="*/ 836903 h 929462"/>
                      <a:gd name="connsiteX3" fmla="*/ 1502873 w 2994782"/>
                      <a:gd name="connsiteY3" fmla="*/ 851530 h 929462"/>
                      <a:gd name="connsiteX4" fmla="*/ 0 w 2994782"/>
                      <a:gd name="connsiteY4" fmla="*/ 856041 h 929462"/>
                      <a:gd name="connsiteX0" fmla="*/ 0 w 2994782"/>
                      <a:gd name="connsiteY0" fmla="*/ 856041 h 929462"/>
                      <a:gd name="connsiteX1" fmla="*/ 1492266 w 2994782"/>
                      <a:gd name="connsiteY1" fmla="*/ 31 h 929462"/>
                      <a:gd name="connsiteX2" fmla="*/ 2994782 w 2994782"/>
                      <a:gd name="connsiteY2" fmla="*/ 836903 h 929462"/>
                      <a:gd name="connsiteX0" fmla="*/ 0 w 2994782"/>
                      <a:gd name="connsiteY0" fmla="*/ 856041 h 967470"/>
                      <a:gd name="connsiteX1" fmla="*/ 1492266 w 2994782"/>
                      <a:gd name="connsiteY1" fmla="*/ 31 h 967470"/>
                      <a:gd name="connsiteX2" fmla="*/ 2994782 w 2994782"/>
                      <a:gd name="connsiteY2" fmla="*/ 836903 h 967470"/>
                      <a:gd name="connsiteX3" fmla="*/ 1502873 w 2994782"/>
                      <a:gd name="connsiteY3" fmla="*/ 851530 h 967470"/>
                      <a:gd name="connsiteX4" fmla="*/ 0 w 2994782"/>
                      <a:gd name="connsiteY4" fmla="*/ 856041 h 967470"/>
                      <a:gd name="connsiteX0" fmla="*/ 0 w 2994782"/>
                      <a:gd name="connsiteY0" fmla="*/ 856041 h 967470"/>
                      <a:gd name="connsiteX1" fmla="*/ 1492266 w 2994782"/>
                      <a:gd name="connsiteY1" fmla="*/ 31 h 967470"/>
                      <a:gd name="connsiteX2" fmla="*/ 2994782 w 2994782"/>
                      <a:gd name="connsiteY2" fmla="*/ 836903 h 967470"/>
                      <a:gd name="connsiteX0" fmla="*/ 0 w 2994782"/>
                      <a:gd name="connsiteY0" fmla="*/ 856041 h 856041"/>
                      <a:gd name="connsiteX1" fmla="*/ 1492266 w 2994782"/>
                      <a:gd name="connsiteY1" fmla="*/ 31 h 856041"/>
                      <a:gd name="connsiteX2" fmla="*/ 2994782 w 2994782"/>
                      <a:gd name="connsiteY2" fmla="*/ 836903 h 856041"/>
                      <a:gd name="connsiteX3" fmla="*/ 1502873 w 2994782"/>
                      <a:gd name="connsiteY3" fmla="*/ 851530 h 856041"/>
                      <a:gd name="connsiteX4" fmla="*/ 0 w 2994782"/>
                      <a:gd name="connsiteY4" fmla="*/ 856041 h 856041"/>
                      <a:gd name="connsiteX0" fmla="*/ 0 w 2994782"/>
                      <a:gd name="connsiteY0" fmla="*/ 856041 h 856041"/>
                      <a:gd name="connsiteX1" fmla="*/ 1492266 w 2994782"/>
                      <a:gd name="connsiteY1" fmla="*/ 31 h 856041"/>
                      <a:gd name="connsiteX2" fmla="*/ 2994782 w 2994782"/>
                      <a:gd name="connsiteY2" fmla="*/ 836903 h 856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94782" h="856041" stroke="0" extrusionOk="0">
                        <a:moveTo>
                          <a:pt x="0" y="856041"/>
                        </a:moveTo>
                        <a:cubicBezTo>
                          <a:pt x="295385" y="332088"/>
                          <a:pt x="867807" y="3729"/>
                          <a:pt x="1492266" y="31"/>
                        </a:cubicBezTo>
                        <a:cubicBezTo>
                          <a:pt x="2116123" y="-3663"/>
                          <a:pt x="2692332" y="317274"/>
                          <a:pt x="2994782" y="836903"/>
                        </a:cubicBezTo>
                        <a:lnTo>
                          <a:pt x="1502873" y="851530"/>
                        </a:lnTo>
                        <a:lnTo>
                          <a:pt x="0" y="856041"/>
                        </a:lnTo>
                        <a:close/>
                      </a:path>
                      <a:path w="2994782" h="856041" fill="none">
                        <a:moveTo>
                          <a:pt x="0" y="856041"/>
                        </a:moveTo>
                        <a:cubicBezTo>
                          <a:pt x="295385" y="332088"/>
                          <a:pt x="867807" y="3729"/>
                          <a:pt x="1492266" y="31"/>
                        </a:cubicBezTo>
                        <a:cubicBezTo>
                          <a:pt x="2116123" y="-3663"/>
                          <a:pt x="2692332" y="317274"/>
                          <a:pt x="2994782" y="836903"/>
                        </a:cubicBezTo>
                      </a:path>
                    </a:pathLst>
                  </a:custGeom>
                  <a:solidFill>
                    <a:srgbClr val="FF9966">
                      <a:alpha val="50000"/>
                    </a:srgbClr>
                  </a:solidFill>
                  <a:ln w="76200" cap="flat" cmpd="sng" algn="ctr">
                    <a:solidFill>
                      <a:srgbClr val="99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04" name="Freeform: Shape 617">
                    <a:extLst>
                      <a:ext uri="{FF2B5EF4-FFF2-40B4-BE49-F238E27FC236}">
                        <a16:creationId xmlns:a16="http://schemas.microsoft.com/office/drawing/2014/main" id="{0084CC0D-038C-11CB-BD4E-07F66ABB7C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2612880" y="2626338"/>
                    <a:ext cx="1421250" cy="1344844"/>
                  </a:xfrm>
                  <a:custGeom>
                    <a:avLst/>
                    <a:gdLst>
                      <a:gd name="connsiteX0" fmla="*/ 289 w 1070207"/>
                      <a:gd name="connsiteY0" fmla="*/ 575579 h 1473429"/>
                      <a:gd name="connsiteX1" fmla="*/ 54717 w 1070207"/>
                      <a:gd name="connsiteY1" fmla="*/ 276222 h 1473429"/>
                      <a:gd name="connsiteX2" fmla="*/ 245217 w 1070207"/>
                      <a:gd name="connsiteY2" fmla="*/ 96608 h 1473429"/>
                      <a:gd name="connsiteX3" fmla="*/ 484703 w 1070207"/>
                      <a:gd name="connsiteY3" fmla="*/ 1358 h 1473429"/>
                      <a:gd name="connsiteX4" fmla="*/ 740517 w 1070207"/>
                      <a:gd name="connsiteY4" fmla="*/ 50344 h 1473429"/>
                      <a:gd name="connsiteX5" fmla="*/ 922853 w 1070207"/>
                      <a:gd name="connsiteY5" fmla="*/ 183694 h 1473429"/>
                      <a:gd name="connsiteX6" fmla="*/ 1028989 w 1070207"/>
                      <a:gd name="connsiteY6" fmla="*/ 278944 h 1473429"/>
                      <a:gd name="connsiteX7" fmla="*/ 1058925 w 1070207"/>
                      <a:gd name="connsiteY7" fmla="*/ 518429 h 1473429"/>
                      <a:gd name="connsiteX8" fmla="*/ 1058925 w 1070207"/>
                      <a:gd name="connsiteY8" fmla="*/ 774244 h 1473429"/>
                      <a:gd name="connsiteX9" fmla="*/ 922853 w 1070207"/>
                      <a:gd name="connsiteY9" fmla="*/ 940251 h 1473429"/>
                      <a:gd name="connsiteX10" fmla="*/ 797667 w 1070207"/>
                      <a:gd name="connsiteY10" fmla="*/ 1294036 h 1473429"/>
                      <a:gd name="connsiteX11" fmla="*/ 745960 w 1070207"/>
                      <a:gd name="connsiteY11" fmla="*/ 1454601 h 1473429"/>
                      <a:gd name="connsiteX12" fmla="*/ 677925 w 1070207"/>
                      <a:gd name="connsiteY12" fmla="*/ 1421944 h 1473429"/>
                      <a:gd name="connsiteX13" fmla="*/ 642546 w 1070207"/>
                      <a:gd name="connsiteY13" fmla="*/ 1283151 h 1473429"/>
                      <a:gd name="connsiteX14" fmla="*/ 574510 w 1070207"/>
                      <a:gd name="connsiteY14" fmla="*/ 1408336 h 1473429"/>
                      <a:gd name="connsiteX15" fmla="*/ 484703 w 1070207"/>
                      <a:gd name="connsiteY15" fmla="*/ 1470929 h 1473429"/>
                      <a:gd name="connsiteX16" fmla="*/ 422110 w 1070207"/>
                      <a:gd name="connsiteY16" fmla="*/ 1326694 h 1473429"/>
                      <a:gd name="connsiteX17" fmla="*/ 354075 w 1070207"/>
                      <a:gd name="connsiteY17" fmla="*/ 1136194 h 1473429"/>
                      <a:gd name="connsiteX18" fmla="*/ 231610 w 1070207"/>
                      <a:gd name="connsiteY18" fmla="*/ 967465 h 1473429"/>
                      <a:gd name="connsiteX19" fmla="*/ 71046 w 1070207"/>
                      <a:gd name="connsiteY19" fmla="*/ 755194 h 1473429"/>
                      <a:gd name="connsiteX20" fmla="*/ 289 w 1070207"/>
                      <a:gd name="connsiteY20" fmla="*/ 575579 h 1473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70207" h="1473429">
                        <a:moveTo>
                          <a:pt x="289" y="575579"/>
                        </a:moveTo>
                        <a:cubicBezTo>
                          <a:pt x="-2433" y="495750"/>
                          <a:pt x="13896" y="356050"/>
                          <a:pt x="54717" y="276222"/>
                        </a:cubicBezTo>
                        <a:cubicBezTo>
                          <a:pt x="95538" y="196394"/>
                          <a:pt x="173553" y="142419"/>
                          <a:pt x="245217" y="96608"/>
                        </a:cubicBezTo>
                        <a:cubicBezTo>
                          <a:pt x="316881" y="50797"/>
                          <a:pt x="402153" y="9069"/>
                          <a:pt x="484703" y="1358"/>
                        </a:cubicBezTo>
                        <a:cubicBezTo>
                          <a:pt x="567253" y="-6353"/>
                          <a:pt x="667492" y="19955"/>
                          <a:pt x="740517" y="50344"/>
                        </a:cubicBezTo>
                        <a:cubicBezTo>
                          <a:pt x="813542" y="80733"/>
                          <a:pt x="874774" y="145594"/>
                          <a:pt x="922853" y="183694"/>
                        </a:cubicBezTo>
                        <a:cubicBezTo>
                          <a:pt x="970932" y="221794"/>
                          <a:pt x="1006310" y="223155"/>
                          <a:pt x="1028989" y="278944"/>
                        </a:cubicBezTo>
                        <a:cubicBezTo>
                          <a:pt x="1051668" y="334733"/>
                          <a:pt x="1053936" y="435879"/>
                          <a:pt x="1058925" y="518429"/>
                        </a:cubicBezTo>
                        <a:cubicBezTo>
                          <a:pt x="1063914" y="600979"/>
                          <a:pt x="1081604" y="703940"/>
                          <a:pt x="1058925" y="774244"/>
                        </a:cubicBezTo>
                        <a:cubicBezTo>
                          <a:pt x="1036246" y="844548"/>
                          <a:pt x="966396" y="853619"/>
                          <a:pt x="922853" y="940251"/>
                        </a:cubicBezTo>
                        <a:cubicBezTo>
                          <a:pt x="879310" y="1026883"/>
                          <a:pt x="827149" y="1208311"/>
                          <a:pt x="797667" y="1294036"/>
                        </a:cubicBezTo>
                        <a:cubicBezTo>
                          <a:pt x="768185" y="1379761"/>
                          <a:pt x="765917" y="1433283"/>
                          <a:pt x="745960" y="1454601"/>
                        </a:cubicBezTo>
                        <a:cubicBezTo>
                          <a:pt x="726003" y="1475919"/>
                          <a:pt x="695161" y="1450519"/>
                          <a:pt x="677925" y="1421944"/>
                        </a:cubicBezTo>
                        <a:cubicBezTo>
                          <a:pt x="660689" y="1393369"/>
                          <a:pt x="659782" y="1285419"/>
                          <a:pt x="642546" y="1283151"/>
                        </a:cubicBezTo>
                        <a:cubicBezTo>
                          <a:pt x="625310" y="1280883"/>
                          <a:pt x="600817" y="1377040"/>
                          <a:pt x="574510" y="1408336"/>
                        </a:cubicBezTo>
                        <a:cubicBezTo>
                          <a:pt x="548203" y="1439632"/>
                          <a:pt x="510103" y="1484536"/>
                          <a:pt x="484703" y="1470929"/>
                        </a:cubicBezTo>
                        <a:cubicBezTo>
                          <a:pt x="459303" y="1457322"/>
                          <a:pt x="443881" y="1382483"/>
                          <a:pt x="422110" y="1326694"/>
                        </a:cubicBezTo>
                        <a:cubicBezTo>
                          <a:pt x="400339" y="1270905"/>
                          <a:pt x="385825" y="1196065"/>
                          <a:pt x="354075" y="1136194"/>
                        </a:cubicBezTo>
                        <a:cubicBezTo>
                          <a:pt x="322325" y="1076323"/>
                          <a:pt x="278782" y="1030965"/>
                          <a:pt x="231610" y="967465"/>
                        </a:cubicBezTo>
                        <a:cubicBezTo>
                          <a:pt x="184439" y="903965"/>
                          <a:pt x="108692" y="818694"/>
                          <a:pt x="71046" y="755194"/>
                        </a:cubicBezTo>
                        <a:cubicBezTo>
                          <a:pt x="33400" y="691694"/>
                          <a:pt x="3011" y="655408"/>
                          <a:pt x="289" y="575579"/>
                        </a:cubicBezTo>
                        <a:close/>
                      </a:path>
                    </a:pathLst>
                  </a:custGeom>
                  <a:solidFill>
                    <a:srgbClr val="FF9966">
                      <a:alpha val="50000"/>
                    </a:srgbClr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5" name="Freeform: Shape 618">
                    <a:extLst>
                      <a:ext uri="{FF2B5EF4-FFF2-40B4-BE49-F238E27FC236}">
                        <a16:creationId xmlns:a16="http://schemas.microsoft.com/office/drawing/2014/main" id="{F7F0A92A-66BE-6ED8-3DC5-0022161B9B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3129098" y="1570056"/>
                    <a:ext cx="1185594" cy="968476"/>
                  </a:xfrm>
                  <a:custGeom>
                    <a:avLst/>
                    <a:gdLst>
                      <a:gd name="connsiteX0" fmla="*/ 0 w 713490"/>
                      <a:gd name="connsiteY0" fmla="*/ 217310 h 582828"/>
                      <a:gd name="connsiteX1" fmla="*/ 73478 w 713490"/>
                      <a:gd name="connsiteY1" fmla="*/ 209146 h 582828"/>
                      <a:gd name="connsiteX2" fmla="*/ 163286 w 713490"/>
                      <a:gd name="connsiteY2" fmla="*/ 141110 h 582828"/>
                      <a:gd name="connsiteX3" fmla="*/ 253093 w 713490"/>
                      <a:gd name="connsiteY3" fmla="*/ 132946 h 582828"/>
                      <a:gd name="connsiteX4" fmla="*/ 326571 w 713490"/>
                      <a:gd name="connsiteY4" fmla="*/ 67632 h 582828"/>
                      <a:gd name="connsiteX5" fmla="*/ 454478 w 713490"/>
                      <a:gd name="connsiteY5" fmla="*/ 54024 h 582828"/>
                      <a:gd name="connsiteX6" fmla="*/ 563336 w 713490"/>
                      <a:gd name="connsiteY6" fmla="*/ 54024 h 582828"/>
                      <a:gd name="connsiteX7" fmla="*/ 636814 w 713490"/>
                      <a:gd name="connsiteY7" fmla="*/ 48582 h 582828"/>
                      <a:gd name="connsiteX8" fmla="*/ 696686 w 713490"/>
                      <a:gd name="connsiteY8" fmla="*/ 100289 h 582828"/>
                      <a:gd name="connsiteX9" fmla="*/ 713014 w 713490"/>
                      <a:gd name="connsiteY9" fmla="*/ 2317 h 582828"/>
                      <a:gd name="connsiteX10" fmla="*/ 683078 w 713490"/>
                      <a:gd name="connsiteY10" fmla="*/ 217310 h 582828"/>
                      <a:gd name="connsiteX11" fmla="*/ 625928 w 713490"/>
                      <a:gd name="connsiteY11" fmla="*/ 122060 h 582828"/>
                      <a:gd name="connsiteX12" fmla="*/ 631371 w 713490"/>
                      <a:gd name="connsiteY12" fmla="*/ 269017 h 582828"/>
                      <a:gd name="connsiteX13" fmla="*/ 541564 w 713490"/>
                      <a:gd name="connsiteY13" fmla="*/ 119339 h 582828"/>
                      <a:gd name="connsiteX14" fmla="*/ 484414 w 713490"/>
                      <a:gd name="connsiteY14" fmla="*/ 151996 h 582828"/>
                      <a:gd name="connsiteX15" fmla="*/ 530678 w 713490"/>
                      <a:gd name="connsiteY15" fmla="*/ 328889 h 582828"/>
                      <a:gd name="connsiteX16" fmla="*/ 544286 w 713490"/>
                      <a:gd name="connsiteY16" fmla="*/ 440467 h 582828"/>
                      <a:gd name="connsiteX17" fmla="*/ 465364 w 713490"/>
                      <a:gd name="connsiteY17" fmla="*/ 258132 h 582828"/>
                      <a:gd name="connsiteX18" fmla="*/ 342900 w 713490"/>
                      <a:gd name="connsiteY18" fmla="*/ 176489 h 582828"/>
                      <a:gd name="connsiteX19" fmla="*/ 296636 w 713490"/>
                      <a:gd name="connsiteY19" fmla="*/ 176489 h 582828"/>
                      <a:gd name="connsiteX20" fmla="*/ 332014 w 713490"/>
                      <a:gd name="connsiteY20" fmla="*/ 282624 h 582828"/>
                      <a:gd name="connsiteX21" fmla="*/ 405493 w 713490"/>
                      <a:gd name="connsiteY21" fmla="*/ 415974 h 582828"/>
                      <a:gd name="connsiteX22" fmla="*/ 440871 w 713490"/>
                      <a:gd name="connsiteY22" fmla="*/ 535717 h 582828"/>
                      <a:gd name="connsiteX23" fmla="*/ 440871 w 713490"/>
                      <a:gd name="connsiteY23" fmla="*/ 568374 h 582828"/>
                      <a:gd name="connsiteX24" fmla="*/ 402771 w 713490"/>
                      <a:gd name="connsiteY24" fmla="*/ 541160 h 582828"/>
                      <a:gd name="connsiteX25" fmla="*/ 370114 w 713490"/>
                      <a:gd name="connsiteY25" fmla="*/ 470403 h 582828"/>
                      <a:gd name="connsiteX26" fmla="*/ 272143 w 713490"/>
                      <a:gd name="connsiteY26" fmla="*/ 307117 h 582828"/>
                      <a:gd name="connsiteX27" fmla="*/ 231321 w 713490"/>
                      <a:gd name="connsiteY27" fmla="*/ 252689 h 582828"/>
                      <a:gd name="connsiteX28" fmla="*/ 198664 w 713490"/>
                      <a:gd name="connsiteY28" fmla="*/ 244524 h 582828"/>
                      <a:gd name="connsiteX29" fmla="*/ 182336 w 713490"/>
                      <a:gd name="connsiteY29" fmla="*/ 255410 h 582828"/>
                      <a:gd name="connsiteX30" fmla="*/ 242207 w 713490"/>
                      <a:gd name="connsiteY30" fmla="*/ 383317 h 582828"/>
                      <a:gd name="connsiteX31" fmla="*/ 274864 w 713490"/>
                      <a:gd name="connsiteY31" fmla="*/ 524832 h 582828"/>
                      <a:gd name="connsiteX32" fmla="*/ 280307 w 713490"/>
                      <a:gd name="connsiteY32" fmla="*/ 581982 h 582828"/>
                      <a:gd name="connsiteX33" fmla="*/ 223157 w 713490"/>
                      <a:gd name="connsiteY33" fmla="*/ 486732 h 582828"/>
                      <a:gd name="connsiteX34" fmla="*/ 185057 w 713490"/>
                      <a:gd name="connsiteY34" fmla="*/ 391482 h 582828"/>
                      <a:gd name="connsiteX35" fmla="*/ 100693 w 713490"/>
                      <a:gd name="connsiteY35" fmla="*/ 326167 h 582828"/>
                      <a:gd name="connsiteX36" fmla="*/ 62593 w 713490"/>
                      <a:gd name="connsiteY36" fmla="*/ 339774 h 582828"/>
                      <a:gd name="connsiteX37" fmla="*/ 62593 w 713490"/>
                      <a:gd name="connsiteY37" fmla="*/ 369710 h 582828"/>
                      <a:gd name="connsiteX38" fmla="*/ 130628 w 713490"/>
                      <a:gd name="connsiteY38" fmla="*/ 456796 h 582828"/>
                      <a:gd name="connsiteX39" fmla="*/ 187778 w 713490"/>
                      <a:gd name="connsiteY39" fmla="*/ 568374 h 582828"/>
                      <a:gd name="connsiteX40" fmla="*/ 95250 w 713490"/>
                      <a:gd name="connsiteY40" fmla="*/ 470403 h 582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13490" h="582828">
                        <a:moveTo>
                          <a:pt x="0" y="217310"/>
                        </a:moveTo>
                        <a:cubicBezTo>
                          <a:pt x="23132" y="219578"/>
                          <a:pt x="46264" y="221846"/>
                          <a:pt x="73478" y="209146"/>
                        </a:cubicBezTo>
                        <a:cubicBezTo>
                          <a:pt x="100692" y="196446"/>
                          <a:pt x="133350" y="153810"/>
                          <a:pt x="163286" y="141110"/>
                        </a:cubicBezTo>
                        <a:cubicBezTo>
                          <a:pt x="193222" y="128410"/>
                          <a:pt x="225879" y="145192"/>
                          <a:pt x="253093" y="132946"/>
                        </a:cubicBezTo>
                        <a:cubicBezTo>
                          <a:pt x="280307" y="120700"/>
                          <a:pt x="293007" y="80786"/>
                          <a:pt x="326571" y="67632"/>
                        </a:cubicBezTo>
                        <a:cubicBezTo>
                          <a:pt x="360135" y="54478"/>
                          <a:pt x="415017" y="56292"/>
                          <a:pt x="454478" y="54024"/>
                        </a:cubicBezTo>
                        <a:cubicBezTo>
                          <a:pt x="493939" y="51756"/>
                          <a:pt x="532947" y="54931"/>
                          <a:pt x="563336" y="54024"/>
                        </a:cubicBezTo>
                        <a:cubicBezTo>
                          <a:pt x="593725" y="53117"/>
                          <a:pt x="614589" y="40871"/>
                          <a:pt x="636814" y="48582"/>
                        </a:cubicBezTo>
                        <a:cubicBezTo>
                          <a:pt x="659039" y="56293"/>
                          <a:pt x="683986" y="108000"/>
                          <a:pt x="696686" y="100289"/>
                        </a:cubicBezTo>
                        <a:cubicBezTo>
                          <a:pt x="709386" y="92578"/>
                          <a:pt x="715282" y="-17186"/>
                          <a:pt x="713014" y="2317"/>
                        </a:cubicBezTo>
                        <a:cubicBezTo>
                          <a:pt x="710746" y="21820"/>
                          <a:pt x="697592" y="197353"/>
                          <a:pt x="683078" y="217310"/>
                        </a:cubicBezTo>
                        <a:cubicBezTo>
                          <a:pt x="668564" y="237267"/>
                          <a:pt x="634546" y="113442"/>
                          <a:pt x="625928" y="122060"/>
                        </a:cubicBezTo>
                        <a:cubicBezTo>
                          <a:pt x="617310" y="130678"/>
                          <a:pt x="645432" y="269471"/>
                          <a:pt x="631371" y="269017"/>
                        </a:cubicBezTo>
                        <a:cubicBezTo>
                          <a:pt x="617310" y="268563"/>
                          <a:pt x="566057" y="138842"/>
                          <a:pt x="541564" y="119339"/>
                        </a:cubicBezTo>
                        <a:cubicBezTo>
                          <a:pt x="517071" y="99836"/>
                          <a:pt x="486228" y="117071"/>
                          <a:pt x="484414" y="151996"/>
                        </a:cubicBezTo>
                        <a:cubicBezTo>
                          <a:pt x="482600" y="186921"/>
                          <a:pt x="520699" y="280811"/>
                          <a:pt x="530678" y="328889"/>
                        </a:cubicBezTo>
                        <a:cubicBezTo>
                          <a:pt x="540657" y="376967"/>
                          <a:pt x="555172" y="452260"/>
                          <a:pt x="544286" y="440467"/>
                        </a:cubicBezTo>
                        <a:cubicBezTo>
                          <a:pt x="533400" y="428674"/>
                          <a:pt x="498928" y="302128"/>
                          <a:pt x="465364" y="258132"/>
                        </a:cubicBezTo>
                        <a:cubicBezTo>
                          <a:pt x="431800" y="214136"/>
                          <a:pt x="371021" y="190096"/>
                          <a:pt x="342900" y="176489"/>
                        </a:cubicBezTo>
                        <a:cubicBezTo>
                          <a:pt x="314779" y="162882"/>
                          <a:pt x="298450" y="158800"/>
                          <a:pt x="296636" y="176489"/>
                        </a:cubicBezTo>
                        <a:cubicBezTo>
                          <a:pt x="294822" y="194178"/>
                          <a:pt x="313871" y="242710"/>
                          <a:pt x="332014" y="282624"/>
                        </a:cubicBezTo>
                        <a:cubicBezTo>
                          <a:pt x="350157" y="322538"/>
                          <a:pt x="387350" y="373792"/>
                          <a:pt x="405493" y="415974"/>
                        </a:cubicBezTo>
                        <a:cubicBezTo>
                          <a:pt x="423636" y="458156"/>
                          <a:pt x="434975" y="510317"/>
                          <a:pt x="440871" y="535717"/>
                        </a:cubicBezTo>
                        <a:cubicBezTo>
                          <a:pt x="446767" y="561117"/>
                          <a:pt x="447221" y="567467"/>
                          <a:pt x="440871" y="568374"/>
                        </a:cubicBezTo>
                        <a:cubicBezTo>
                          <a:pt x="434521" y="569281"/>
                          <a:pt x="414564" y="557489"/>
                          <a:pt x="402771" y="541160"/>
                        </a:cubicBezTo>
                        <a:cubicBezTo>
                          <a:pt x="390978" y="524832"/>
                          <a:pt x="391885" y="509410"/>
                          <a:pt x="370114" y="470403"/>
                        </a:cubicBezTo>
                        <a:cubicBezTo>
                          <a:pt x="348343" y="431396"/>
                          <a:pt x="295275" y="343403"/>
                          <a:pt x="272143" y="307117"/>
                        </a:cubicBezTo>
                        <a:cubicBezTo>
                          <a:pt x="249011" y="270831"/>
                          <a:pt x="243567" y="263121"/>
                          <a:pt x="231321" y="252689"/>
                        </a:cubicBezTo>
                        <a:cubicBezTo>
                          <a:pt x="219075" y="242257"/>
                          <a:pt x="206828" y="244071"/>
                          <a:pt x="198664" y="244524"/>
                        </a:cubicBezTo>
                        <a:cubicBezTo>
                          <a:pt x="190500" y="244977"/>
                          <a:pt x="175079" y="232278"/>
                          <a:pt x="182336" y="255410"/>
                        </a:cubicBezTo>
                        <a:cubicBezTo>
                          <a:pt x="189593" y="278542"/>
                          <a:pt x="226786" y="338413"/>
                          <a:pt x="242207" y="383317"/>
                        </a:cubicBezTo>
                        <a:cubicBezTo>
                          <a:pt x="257628" y="428221"/>
                          <a:pt x="268514" y="491721"/>
                          <a:pt x="274864" y="524832"/>
                        </a:cubicBezTo>
                        <a:cubicBezTo>
                          <a:pt x="281214" y="557943"/>
                          <a:pt x="288925" y="588332"/>
                          <a:pt x="280307" y="581982"/>
                        </a:cubicBezTo>
                        <a:cubicBezTo>
                          <a:pt x="271689" y="575632"/>
                          <a:pt x="239032" y="518482"/>
                          <a:pt x="223157" y="486732"/>
                        </a:cubicBezTo>
                        <a:cubicBezTo>
                          <a:pt x="207282" y="454982"/>
                          <a:pt x="205468" y="418243"/>
                          <a:pt x="185057" y="391482"/>
                        </a:cubicBezTo>
                        <a:cubicBezTo>
                          <a:pt x="164646" y="364721"/>
                          <a:pt x="121104" y="334785"/>
                          <a:pt x="100693" y="326167"/>
                        </a:cubicBezTo>
                        <a:cubicBezTo>
                          <a:pt x="80282" y="317549"/>
                          <a:pt x="68943" y="332517"/>
                          <a:pt x="62593" y="339774"/>
                        </a:cubicBezTo>
                        <a:cubicBezTo>
                          <a:pt x="56243" y="347031"/>
                          <a:pt x="51254" y="350206"/>
                          <a:pt x="62593" y="369710"/>
                        </a:cubicBezTo>
                        <a:cubicBezTo>
                          <a:pt x="73932" y="389214"/>
                          <a:pt x="109764" y="423685"/>
                          <a:pt x="130628" y="456796"/>
                        </a:cubicBezTo>
                        <a:cubicBezTo>
                          <a:pt x="151492" y="489907"/>
                          <a:pt x="193674" y="566106"/>
                          <a:pt x="187778" y="568374"/>
                        </a:cubicBezTo>
                        <a:cubicBezTo>
                          <a:pt x="181882" y="570642"/>
                          <a:pt x="138566" y="520522"/>
                          <a:pt x="95250" y="470403"/>
                        </a:cubicBezTo>
                      </a:path>
                    </a:pathLst>
                  </a:custGeom>
                  <a:solidFill>
                    <a:srgbClr val="FF9966"/>
                  </a:solidFill>
                  <a:ln w="28575" cap="flat" cmpd="sng" algn="ctr">
                    <a:solidFill>
                      <a:srgbClr val="FF996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6" name="Freeform: Shape 619">
                    <a:extLst>
                      <a:ext uri="{FF2B5EF4-FFF2-40B4-BE49-F238E27FC236}">
                        <a16:creationId xmlns:a16="http://schemas.microsoft.com/office/drawing/2014/main" id="{47D7DE95-24ED-939B-F0CB-02AB06BB94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1340145" y="1331267"/>
                    <a:ext cx="799347" cy="1251901"/>
                  </a:xfrm>
                  <a:custGeom>
                    <a:avLst/>
                    <a:gdLst>
                      <a:gd name="connsiteX0" fmla="*/ 2046 w 647028"/>
                      <a:gd name="connsiteY0" fmla="*/ 29975 h 686925"/>
                      <a:gd name="connsiteX1" fmla="*/ 146282 w 647028"/>
                      <a:gd name="connsiteY1" fmla="*/ 39 h 686925"/>
                      <a:gd name="connsiteX2" fmla="*/ 241532 w 647028"/>
                      <a:gd name="connsiteY2" fmla="*/ 35417 h 686925"/>
                      <a:gd name="connsiteX3" fmla="*/ 301403 w 647028"/>
                      <a:gd name="connsiteY3" fmla="*/ 81682 h 686925"/>
                      <a:gd name="connsiteX4" fmla="*/ 418425 w 647028"/>
                      <a:gd name="connsiteY4" fmla="*/ 98010 h 686925"/>
                      <a:gd name="connsiteX5" fmla="*/ 475575 w 647028"/>
                      <a:gd name="connsiteY5" fmla="*/ 127946 h 686925"/>
                      <a:gd name="connsiteX6" fmla="*/ 530003 w 647028"/>
                      <a:gd name="connsiteY6" fmla="*/ 122503 h 686925"/>
                      <a:gd name="connsiteX7" fmla="*/ 578989 w 647028"/>
                      <a:gd name="connsiteY7" fmla="*/ 182375 h 686925"/>
                      <a:gd name="connsiteX8" fmla="*/ 647025 w 647028"/>
                      <a:gd name="connsiteY8" fmla="*/ 234082 h 686925"/>
                      <a:gd name="connsiteX9" fmla="*/ 576267 w 647028"/>
                      <a:gd name="connsiteY9" fmla="*/ 288510 h 686925"/>
                      <a:gd name="connsiteX10" fmla="*/ 505510 w 647028"/>
                      <a:gd name="connsiteY10" fmla="*/ 285789 h 686925"/>
                      <a:gd name="connsiteX11" fmla="*/ 451082 w 647028"/>
                      <a:gd name="connsiteY11" fmla="*/ 361989 h 686925"/>
                      <a:gd name="connsiteX12" fmla="*/ 383046 w 647028"/>
                      <a:gd name="connsiteY12" fmla="*/ 544325 h 686925"/>
                      <a:gd name="connsiteX13" fmla="*/ 353110 w 647028"/>
                      <a:gd name="connsiteY13" fmla="*/ 617803 h 686925"/>
                      <a:gd name="connsiteX14" fmla="*/ 336782 w 647028"/>
                      <a:gd name="connsiteY14" fmla="*/ 669510 h 686925"/>
                      <a:gd name="connsiteX15" fmla="*/ 304125 w 647028"/>
                      <a:gd name="connsiteY15" fmla="*/ 683117 h 686925"/>
                      <a:gd name="connsiteX16" fmla="*/ 282353 w 647028"/>
                      <a:gd name="connsiteY16" fmla="*/ 606917 h 686925"/>
                      <a:gd name="connsiteX17" fmla="*/ 344946 w 647028"/>
                      <a:gd name="connsiteY17" fmla="*/ 394646 h 686925"/>
                      <a:gd name="connsiteX18" fmla="*/ 407539 w 647028"/>
                      <a:gd name="connsiteY18" fmla="*/ 234082 h 686925"/>
                      <a:gd name="connsiteX19" fmla="*/ 339503 w 647028"/>
                      <a:gd name="connsiteY19" fmla="*/ 193260 h 686925"/>
                      <a:gd name="connsiteX20" fmla="*/ 304125 w 647028"/>
                      <a:gd name="connsiteY20" fmla="*/ 269460 h 686925"/>
                      <a:gd name="connsiteX21" fmla="*/ 274189 w 647028"/>
                      <a:gd name="connsiteY21" fmla="*/ 348382 h 686925"/>
                      <a:gd name="connsiteX22" fmla="*/ 246975 w 647028"/>
                      <a:gd name="connsiteY22" fmla="*/ 212310 h 686925"/>
                      <a:gd name="connsiteX23" fmla="*/ 255139 w 647028"/>
                      <a:gd name="connsiteY23" fmla="*/ 144275 h 686925"/>
                      <a:gd name="connsiteX24" fmla="*/ 203432 w 647028"/>
                      <a:gd name="connsiteY24" fmla="*/ 89846 h 686925"/>
                      <a:gd name="connsiteX25" fmla="*/ 159889 w 647028"/>
                      <a:gd name="connsiteY25" fmla="*/ 171489 h 686925"/>
                      <a:gd name="connsiteX26" fmla="*/ 127232 w 647028"/>
                      <a:gd name="connsiteY26" fmla="*/ 133389 h 686925"/>
                      <a:gd name="connsiteX27" fmla="*/ 108182 w 647028"/>
                      <a:gd name="connsiteY27" fmla="*/ 59910 h 686925"/>
                      <a:gd name="connsiteX28" fmla="*/ 78246 w 647028"/>
                      <a:gd name="connsiteY28" fmla="*/ 59910 h 686925"/>
                      <a:gd name="connsiteX29" fmla="*/ 61917 w 647028"/>
                      <a:gd name="connsiteY29" fmla="*/ 95289 h 686925"/>
                      <a:gd name="connsiteX30" fmla="*/ 2046 w 647028"/>
                      <a:gd name="connsiteY30" fmla="*/ 29975 h 686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647028" h="686925">
                        <a:moveTo>
                          <a:pt x="2046" y="29975"/>
                        </a:moveTo>
                        <a:cubicBezTo>
                          <a:pt x="16107" y="14100"/>
                          <a:pt x="106368" y="-868"/>
                          <a:pt x="146282" y="39"/>
                        </a:cubicBezTo>
                        <a:cubicBezTo>
                          <a:pt x="186196" y="946"/>
                          <a:pt x="215679" y="21810"/>
                          <a:pt x="241532" y="35417"/>
                        </a:cubicBezTo>
                        <a:cubicBezTo>
                          <a:pt x="267385" y="49024"/>
                          <a:pt x="271921" y="71250"/>
                          <a:pt x="301403" y="81682"/>
                        </a:cubicBezTo>
                        <a:cubicBezTo>
                          <a:pt x="330885" y="92114"/>
                          <a:pt x="389396" y="90299"/>
                          <a:pt x="418425" y="98010"/>
                        </a:cubicBezTo>
                        <a:cubicBezTo>
                          <a:pt x="447454" y="105721"/>
                          <a:pt x="456979" y="123864"/>
                          <a:pt x="475575" y="127946"/>
                        </a:cubicBezTo>
                        <a:cubicBezTo>
                          <a:pt x="494171" y="132028"/>
                          <a:pt x="512767" y="113432"/>
                          <a:pt x="530003" y="122503"/>
                        </a:cubicBezTo>
                        <a:cubicBezTo>
                          <a:pt x="547239" y="131574"/>
                          <a:pt x="559485" y="163778"/>
                          <a:pt x="578989" y="182375"/>
                        </a:cubicBezTo>
                        <a:cubicBezTo>
                          <a:pt x="598493" y="200972"/>
                          <a:pt x="647479" y="216393"/>
                          <a:pt x="647025" y="234082"/>
                        </a:cubicBezTo>
                        <a:cubicBezTo>
                          <a:pt x="646571" y="251771"/>
                          <a:pt x="599853" y="279892"/>
                          <a:pt x="576267" y="288510"/>
                        </a:cubicBezTo>
                        <a:cubicBezTo>
                          <a:pt x="552681" y="297128"/>
                          <a:pt x="526374" y="273542"/>
                          <a:pt x="505510" y="285789"/>
                        </a:cubicBezTo>
                        <a:cubicBezTo>
                          <a:pt x="484646" y="298036"/>
                          <a:pt x="471493" y="318900"/>
                          <a:pt x="451082" y="361989"/>
                        </a:cubicBezTo>
                        <a:cubicBezTo>
                          <a:pt x="430671" y="405078"/>
                          <a:pt x="399375" y="501689"/>
                          <a:pt x="383046" y="544325"/>
                        </a:cubicBezTo>
                        <a:cubicBezTo>
                          <a:pt x="366717" y="586961"/>
                          <a:pt x="360821" y="596939"/>
                          <a:pt x="353110" y="617803"/>
                        </a:cubicBezTo>
                        <a:cubicBezTo>
                          <a:pt x="345399" y="638667"/>
                          <a:pt x="344946" y="658624"/>
                          <a:pt x="336782" y="669510"/>
                        </a:cubicBezTo>
                        <a:cubicBezTo>
                          <a:pt x="328618" y="680396"/>
                          <a:pt x="313196" y="693549"/>
                          <a:pt x="304125" y="683117"/>
                        </a:cubicBezTo>
                        <a:cubicBezTo>
                          <a:pt x="295054" y="672685"/>
                          <a:pt x="275550" y="654995"/>
                          <a:pt x="282353" y="606917"/>
                        </a:cubicBezTo>
                        <a:cubicBezTo>
                          <a:pt x="289156" y="558839"/>
                          <a:pt x="324082" y="456785"/>
                          <a:pt x="344946" y="394646"/>
                        </a:cubicBezTo>
                        <a:cubicBezTo>
                          <a:pt x="365810" y="332507"/>
                          <a:pt x="408446" y="267646"/>
                          <a:pt x="407539" y="234082"/>
                        </a:cubicBezTo>
                        <a:cubicBezTo>
                          <a:pt x="406632" y="200518"/>
                          <a:pt x="356739" y="187364"/>
                          <a:pt x="339503" y="193260"/>
                        </a:cubicBezTo>
                        <a:cubicBezTo>
                          <a:pt x="322267" y="199156"/>
                          <a:pt x="315011" y="243606"/>
                          <a:pt x="304125" y="269460"/>
                        </a:cubicBezTo>
                        <a:cubicBezTo>
                          <a:pt x="293239" y="295314"/>
                          <a:pt x="283714" y="357907"/>
                          <a:pt x="274189" y="348382"/>
                        </a:cubicBezTo>
                        <a:cubicBezTo>
                          <a:pt x="264664" y="338857"/>
                          <a:pt x="250150" y="246328"/>
                          <a:pt x="246975" y="212310"/>
                        </a:cubicBezTo>
                        <a:cubicBezTo>
                          <a:pt x="243800" y="178292"/>
                          <a:pt x="262396" y="164686"/>
                          <a:pt x="255139" y="144275"/>
                        </a:cubicBezTo>
                        <a:cubicBezTo>
                          <a:pt x="247882" y="123864"/>
                          <a:pt x="219307" y="85310"/>
                          <a:pt x="203432" y="89846"/>
                        </a:cubicBezTo>
                        <a:cubicBezTo>
                          <a:pt x="187557" y="94382"/>
                          <a:pt x="172589" y="164232"/>
                          <a:pt x="159889" y="171489"/>
                        </a:cubicBezTo>
                        <a:cubicBezTo>
                          <a:pt x="147189" y="178746"/>
                          <a:pt x="135850" y="151985"/>
                          <a:pt x="127232" y="133389"/>
                        </a:cubicBezTo>
                        <a:cubicBezTo>
                          <a:pt x="118614" y="114793"/>
                          <a:pt x="116346" y="72157"/>
                          <a:pt x="108182" y="59910"/>
                        </a:cubicBezTo>
                        <a:cubicBezTo>
                          <a:pt x="100018" y="47663"/>
                          <a:pt x="85957" y="54014"/>
                          <a:pt x="78246" y="59910"/>
                        </a:cubicBezTo>
                        <a:cubicBezTo>
                          <a:pt x="70535" y="65806"/>
                          <a:pt x="73256" y="99371"/>
                          <a:pt x="61917" y="95289"/>
                        </a:cubicBezTo>
                        <a:cubicBezTo>
                          <a:pt x="50578" y="91207"/>
                          <a:pt x="-12015" y="45850"/>
                          <a:pt x="2046" y="29975"/>
                        </a:cubicBezTo>
                        <a:close/>
                      </a:path>
                    </a:pathLst>
                  </a:custGeom>
                  <a:solidFill>
                    <a:srgbClr val="FF9966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07" name="Freeform: Shape 620">
                    <a:extLst>
                      <a:ext uri="{FF2B5EF4-FFF2-40B4-BE49-F238E27FC236}">
                        <a16:creationId xmlns:a16="http://schemas.microsoft.com/office/drawing/2014/main" id="{DD940D14-AA42-557C-745B-3CF95A129DB9}"/>
                      </a:ext>
                    </a:extLst>
                  </p:cNvPr>
                  <p:cNvSpPr/>
                  <p:nvPr/>
                </p:nvSpPr>
                <p:spPr bwMode="auto">
                  <a:xfrm rot="11668541">
                    <a:off x="-2207525" y="2807660"/>
                    <a:ext cx="737540" cy="968476"/>
                  </a:xfrm>
                  <a:custGeom>
                    <a:avLst/>
                    <a:gdLst>
                      <a:gd name="connsiteX0" fmla="*/ 0 w 713490"/>
                      <a:gd name="connsiteY0" fmla="*/ 217310 h 582828"/>
                      <a:gd name="connsiteX1" fmla="*/ 73478 w 713490"/>
                      <a:gd name="connsiteY1" fmla="*/ 209146 h 582828"/>
                      <a:gd name="connsiteX2" fmla="*/ 163286 w 713490"/>
                      <a:gd name="connsiteY2" fmla="*/ 141110 h 582828"/>
                      <a:gd name="connsiteX3" fmla="*/ 253093 w 713490"/>
                      <a:gd name="connsiteY3" fmla="*/ 132946 h 582828"/>
                      <a:gd name="connsiteX4" fmla="*/ 326571 w 713490"/>
                      <a:gd name="connsiteY4" fmla="*/ 67632 h 582828"/>
                      <a:gd name="connsiteX5" fmla="*/ 454478 w 713490"/>
                      <a:gd name="connsiteY5" fmla="*/ 54024 h 582828"/>
                      <a:gd name="connsiteX6" fmla="*/ 563336 w 713490"/>
                      <a:gd name="connsiteY6" fmla="*/ 54024 h 582828"/>
                      <a:gd name="connsiteX7" fmla="*/ 636814 w 713490"/>
                      <a:gd name="connsiteY7" fmla="*/ 48582 h 582828"/>
                      <a:gd name="connsiteX8" fmla="*/ 696686 w 713490"/>
                      <a:gd name="connsiteY8" fmla="*/ 100289 h 582828"/>
                      <a:gd name="connsiteX9" fmla="*/ 713014 w 713490"/>
                      <a:gd name="connsiteY9" fmla="*/ 2317 h 582828"/>
                      <a:gd name="connsiteX10" fmla="*/ 683078 w 713490"/>
                      <a:gd name="connsiteY10" fmla="*/ 217310 h 582828"/>
                      <a:gd name="connsiteX11" fmla="*/ 625928 w 713490"/>
                      <a:gd name="connsiteY11" fmla="*/ 122060 h 582828"/>
                      <a:gd name="connsiteX12" fmla="*/ 631371 w 713490"/>
                      <a:gd name="connsiteY12" fmla="*/ 269017 h 582828"/>
                      <a:gd name="connsiteX13" fmla="*/ 541564 w 713490"/>
                      <a:gd name="connsiteY13" fmla="*/ 119339 h 582828"/>
                      <a:gd name="connsiteX14" fmla="*/ 484414 w 713490"/>
                      <a:gd name="connsiteY14" fmla="*/ 151996 h 582828"/>
                      <a:gd name="connsiteX15" fmla="*/ 530678 w 713490"/>
                      <a:gd name="connsiteY15" fmla="*/ 328889 h 582828"/>
                      <a:gd name="connsiteX16" fmla="*/ 544286 w 713490"/>
                      <a:gd name="connsiteY16" fmla="*/ 440467 h 582828"/>
                      <a:gd name="connsiteX17" fmla="*/ 465364 w 713490"/>
                      <a:gd name="connsiteY17" fmla="*/ 258132 h 582828"/>
                      <a:gd name="connsiteX18" fmla="*/ 342900 w 713490"/>
                      <a:gd name="connsiteY18" fmla="*/ 176489 h 582828"/>
                      <a:gd name="connsiteX19" fmla="*/ 296636 w 713490"/>
                      <a:gd name="connsiteY19" fmla="*/ 176489 h 582828"/>
                      <a:gd name="connsiteX20" fmla="*/ 332014 w 713490"/>
                      <a:gd name="connsiteY20" fmla="*/ 282624 h 582828"/>
                      <a:gd name="connsiteX21" fmla="*/ 405493 w 713490"/>
                      <a:gd name="connsiteY21" fmla="*/ 415974 h 582828"/>
                      <a:gd name="connsiteX22" fmla="*/ 440871 w 713490"/>
                      <a:gd name="connsiteY22" fmla="*/ 535717 h 582828"/>
                      <a:gd name="connsiteX23" fmla="*/ 440871 w 713490"/>
                      <a:gd name="connsiteY23" fmla="*/ 568374 h 582828"/>
                      <a:gd name="connsiteX24" fmla="*/ 402771 w 713490"/>
                      <a:gd name="connsiteY24" fmla="*/ 541160 h 582828"/>
                      <a:gd name="connsiteX25" fmla="*/ 370114 w 713490"/>
                      <a:gd name="connsiteY25" fmla="*/ 470403 h 582828"/>
                      <a:gd name="connsiteX26" fmla="*/ 272143 w 713490"/>
                      <a:gd name="connsiteY26" fmla="*/ 307117 h 582828"/>
                      <a:gd name="connsiteX27" fmla="*/ 231321 w 713490"/>
                      <a:gd name="connsiteY27" fmla="*/ 252689 h 582828"/>
                      <a:gd name="connsiteX28" fmla="*/ 198664 w 713490"/>
                      <a:gd name="connsiteY28" fmla="*/ 244524 h 582828"/>
                      <a:gd name="connsiteX29" fmla="*/ 182336 w 713490"/>
                      <a:gd name="connsiteY29" fmla="*/ 255410 h 582828"/>
                      <a:gd name="connsiteX30" fmla="*/ 242207 w 713490"/>
                      <a:gd name="connsiteY30" fmla="*/ 383317 h 582828"/>
                      <a:gd name="connsiteX31" fmla="*/ 274864 w 713490"/>
                      <a:gd name="connsiteY31" fmla="*/ 524832 h 582828"/>
                      <a:gd name="connsiteX32" fmla="*/ 280307 w 713490"/>
                      <a:gd name="connsiteY32" fmla="*/ 581982 h 582828"/>
                      <a:gd name="connsiteX33" fmla="*/ 223157 w 713490"/>
                      <a:gd name="connsiteY33" fmla="*/ 486732 h 582828"/>
                      <a:gd name="connsiteX34" fmla="*/ 185057 w 713490"/>
                      <a:gd name="connsiteY34" fmla="*/ 391482 h 582828"/>
                      <a:gd name="connsiteX35" fmla="*/ 100693 w 713490"/>
                      <a:gd name="connsiteY35" fmla="*/ 326167 h 582828"/>
                      <a:gd name="connsiteX36" fmla="*/ 62593 w 713490"/>
                      <a:gd name="connsiteY36" fmla="*/ 339774 h 582828"/>
                      <a:gd name="connsiteX37" fmla="*/ 62593 w 713490"/>
                      <a:gd name="connsiteY37" fmla="*/ 369710 h 582828"/>
                      <a:gd name="connsiteX38" fmla="*/ 130628 w 713490"/>
                      <a:gd name="connsiteY38" fmla="*/ 456796 h 582828"/>
                      <a:gd name="connsiteX39" fmla="*/ 187778 w 713490"/>
                      <a:gd name="connsiteY39" fmla="*/ 568374 h 582828"/>
                      <a:gd name="connsiteX40" fmla="*/ 95250 w 713490"/>
                      <a:gd name="connsiteY40" fmla="*/ 470403 h 582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13490" h="582828">
                        <a:moveTo>
                          <a:pt x="0" y="217310"/>
                        </a:moveTo>
                        <a:cubicBezTo>
                          <a:pt x="23132" y="219578"/>
                          <a:pt x="46264" y="221846"/>
                          <a:pt x="73478" y="209146"/>
                        </a:cubicBezTo>
                        <a:cubicBezTo>
                          <a:pt x="100692" y="196446"/>
                          <a:pt x="133350" y="153810"/>
                          <a:pt x="163286" y="141110"/>
                        </a:cubicBezTo>
                        <a:cubicBezTo>
                          <a:pt x="193222" y="128410"/>
                          <a:pt x="225879" y="145192"/>
                          <a:pt x="253093" y="132946"/>
                        </a:cubicBezTo>
                        <a:cubicBezTo>
                          <a:pt x="280307" y="120700"/>
                          <a:pt x="293007" y="80786"/>
                          <a:pt x="326571" y="67632"/>
                        </a:cubicBezTo>
                        <a:cubicBezTo>
                          <a:pt x="360135" y="54478"/>
                          <a:pt x="415017" y="56292"/>
                          <a:pt x="454478" y="54024"/>
                        </a:cubicBezTo>
                        <a:cubicBezTo>
                          <a:pt x="493939" y="51756"/>
                          <a:pt x="532947" y="54931"/>
                          <a:pt x="563336" y="54024"/>
                        </a:cubicBezTo>
                        <a:cubicBezTo>
                          <a:pt x="593725" y="53117"/>
                          <a:pt x="614589" y="40871"/>
                          <a:pt x="636814" y="48582"/>
                        </a:cubicBezTo>
                        <a:cubicBezTo>
                          <a:pt x="659039" y="56293"/>
                          <a:pt x="683986" y="108000"/>
                          <a:pt x="696686" y="100289"/>
                        </a:cubicBezTo>
                        <a:cubicBezTo>
                          <a:pt x="709386" y="92578"/>
                          <a:pt x="715282" y="-17186"/>
                          <a:pt x="713014" y="2317"/>
                        </a:cubicBezTo>
                        <a:cubicBezTo>
                          <a:pt x="710746" y="21820"/>
                          <a:pt x="697592" y="197353"/>
                          <a:pt x="683078" y="217310"/>
                        </a:cubicBezTo>
                        <a:cubicBezTo>
                          <a:pt x="668564" y="237267"/>
                          <a:pt x="634546" y="113442"/>
                          <a:pt x="625928" y="122060"/>
                        </a:cubicBezTo>
                        <a:cubicBezTo>
                          <a:pt x="617310" y="130678"/>
                          <a:pt x="645432" y="269471"/>
                          <a:pt x="631371" y="269017"/>
                        </a:cubicBezTo>
                        <a:cubicBezTo>
                          <a:pt x="617310" y="268563"/>
                          <a:pt x="566057" y="138842"/>
                          <a:pt x="541564" y="119339"/>
                        </a:cubicBezTo>
                        <a:cubicBezTo>
                          <a:pt x="517071" y="99836"/>
                          <a:pt x="486228" y="117071"/>
                          <a:pt x="484414" y="151996"/>
                        </a:cubicBezTo>
                        <a:cubicBezTo>
                          <a:pt x="482600" y="186921"/>
                          <a:pt x="520699" y="280811"/>
                          <a:pt x="530678" y="328889"/>
                        </a:cubicBezTo>
                        <a:cubicBezTo>
                          <a:pt x="540657" y="376967"/>
                          <a:pt x="555172" y="452260"/>
                          <a:pt x="544286" y="440467"/>
                        </a:cubicBezTo>
                        <a:cubicBezTo>
                          <a:pt x="533400" y="428674"/>
                          <a:pt x="498928" y="302128"/>
                          <a:pt x="465364" y="258132"/>
                        </a:cubicBezTo>
                        <a:cubicBezTo>
                          <a:pt x="431800" y="214136"/>
                          <a:pt x="371021" y="190096"/>
                          <a:pt x="342900" y="176489"/>
                        </a:cubicBezTo>
                        <a:cubicBezTo>
                          <a:pt x="314779" y="162882"/>
                          <a:pt x="298450" y="158800"/>
                          <a:pt x="296636" y="176489"/>
                        </a:cubicBezTo>
                        <a:cubicBezTo>
                          <a:pt x="294822" y="194178"/>
                          <a:pt x="313871" y="242710"/>
                          <a:pt x="332014" y="282624"/>
                        </a:cubicBezTo>
                        <a:cubicBezTo>
                          <a:pt x="350157" y="322538"/>
                          <a:pt x="387350" y="373792"/>
                          <a:pt x="405493" y="415974"/>
                        </a:cubicBezTo>
                        <a:cubicBezTo>
                          <a:pt x="423636" y="458156"/>
                          <a:pt x="434975" y="510317"/>
                          <a:pt x="440871" y="535717"/>
                        </a:cubicBezTo>
                        <a:cubicBezTo>
                          <a:pt x="446767" y="561117"/>
                          <a:pt x="447221" y="567467"/>
                          <a:pt x="440871" y="568374"/>
                        </a:cubicBezTo>
                        <a:cubicBezTo>
                          <a:pt x="434521" y="569281"/>
                          <a:pt x="414564" y="557489"/>
                          <a:pt x="402771" y="541160"/>
                        </a:cubicBezTo>
                        <a:cubicBezTo>
                          <a:pt x="390978" y="524832"/>
                          <a:pt x="391885" y="509410"/>
                          <a:pt x="370114" y="470403"/>
                        </a:cubicBezTo>
                        <a:cubicBezTo>
                          <a:pt x="348343" y="431396"/>
                          <a:pt x="295275" y="343403"/>
                          <a:pt x="272143" y="307117"/>
                        </a:cubicBezTo>
                        <a:cubicBezTo>
                          <a:pt x="249011" y="270831"/>
                          <a:pt x="243567" y="263121"/>
                          <a:pt x="231321" y="252689"/>
                        </a:cubicBezTo>
                        <a:cubicBezTo>
                          <a:pt x="219075" y="242257"/>
                          <a:pt x="206828" y="244071"/>
                          <a:pt x="198664" y="244524"/>
                        </a:cubicBezTo>
                        <a:cubicBezTo>
                          <a:pt x="190500" y="244977"/>
                          <a:pt x="175079" y="232278"/>
                          <a:pt x="182336" y="255410"/>
                        </a:cubicBezTo>
                        <a:cubicBezTo>
                          <a:pt x="189593" y="278542"/>
                          <a:pt x="226786" y="338413"/>
                          <a:pt x="242207" y="383317"/>
                        </a:cubicBezTo>
                        <a:cubicBezTo>
                          <a:pt x="257628" y="428221"/>
                          <a:pt x="268514" y="491721"/>
                          <a:pt x="274864" y="524832"/>
                        </a:cubicBezTo>
                        <a:cubicBezTo>
                          <a:pt x="281214" y="557943"/>
                          <a:pt x="288925" y="588332"/>
                          <a:pt x="280307" y="581982"/>
                        </a:cubicBezTo>
                        <a:cubicBezTo>
                          <a:pt x="271689" y="575632"/>
                          <a:pt x="239032" y="518482"/>
                          <a:pt x="223157" y="486732"/>
                        </a:cubicBezTo>
                        <a:cubicBezTo>
                          <a:pt x="207282" y="454982"/>
                          <a:pt x="205468" y="418243"/>
                          <a:pt x="185057" y="391482"/>
                        </a:cubicBezTo>
                        <a:cubicBezTo>
                          <a:pt x="164646" y="364721"/>
                          <a:pt x="121104" y="334785"/>
                          <a:pt x="100693" y="326167"/>
                        </a:cubicBezTo>
                        <a:cubicBezTo>
                          <a:pt x="80282" y="317549"/>
                          <a:pt x="68943" y="332517"/>
                          <a:pt x="62593" y="339774"/>
                        </a:cubicBezTo>
                        <a:cubicBezTo>
                          <a:pt x="56243" y="347031"/>
                          <a:pt x="51254" y="350206"/>
                          <a:pt x="62593" y="369710"/>
                        </a:cubicBezTo>
                        <a:cubicBezTo>
                          <a:pt x="73932" y="389214"/>
                          <a:pt x="109764" y="423685"/>
                          <a:pt x="130628" y="456796"/>
                        </a:cubicBezTo>
                        <a:cubicBezTo>
                          <a:pt x="151492" y="489907"/>
                          <a:pt x="193674" y="566106"/>
                          <a:pt x="187778" y="568374"/>
                        </a:cubicBezTo>
                        <a:cubicBezTo>
                          <a:pt x="181882" y="570642"/>
                          <a:pt x="138566" y="520522"/>
                          <a:pt x="95250" y="470403"/>
                        </a:cubicBezTo>
                      </a:path>
                    </a:pathLst>
                  </a:custGeom>
                  <a:solidFill>
                    <a:srgbClr val="FF9966"/>
                  </a:solidFill>
                  <a:ln w="28575" cap="flat" cmpd="sng" algn="ctr">
                    <a:solidFill>
                      <a:srgbClr val="FF996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6F1B8537-C56A-EBF9-DB2F-406E3467EBE2}"/>
                      </a:ext>
                    </a:extLst>
                  </p:cNvPr>
                  <p:cNvGrpSpPr/>
                  <p:nvPr/>
                </p:nvGrpSpPr>
                <p:grpSpPr>
                  <a:xfrm>
                    <a:off x="-2209411" y="1418028"/>
                    <a:ext cx="458926" cy="617906"/>
                    <a:chOff x="1298333" y="1447799"/>
                    <a:chExt cx="6419332" cy="2151742"/>
                  </a:xfrm>
                </p:grpSpPr>
                <p:sp>
                  <p:nvSpPr>
                    <p:cNvPr id="124" name="Freeform: Shape 637">
                      <a:extLst>
                        <a:ext uri="{FF2B5EF4-FFF2-40B4-BE49-F238E27FC236}">
                          <a16:creationId xmlns:a16="http://schemas.microsoft.com/office/drawing/2014/main" id="{BFA7AEEE-DC26-9758-23C5-7BEE5E89BEBD}"/>
                        </a:ext>
                      </a:extLst>
                    </p:cNvPr>
                    <p:cNvSpPr/>
                    <p:nvPr/>
                  </p:nvSpPr>
                  <p:spPr bwMode="auto">
                    <a:xfrm rot="5400000">
                      <a:off x="1863831" y="882301"/>
                      <a:ext cx="1075871" cy="2206868"/>
                    </a:xfrm>
                    <a:custGeom>
                      <a:avLst/>
                      <a:gdLst>
                        <a:gd name="connsiteX0" fmla="*/ 1075871 w 1075871"/>
                        <a:gd name="connsiteY0" fmla="*/ 0 h 2206868"/>
                        <a:gd name="connsiteX1" fmla="*/ 1075871 w 1075871"/>
                        <a:gd name="connsiteY1" fmla="*/ 553911 h 2206868"/>
                        <a:gd name="connsiteX2" fmla="*/ 993562 w 1075871"/>
                        <a:gd name="connsiteY2" fmla="*/ 562208 h 2206868"/>
                        <a:gd name="connsiteX3" fmla="*/ 552450 w 1075871"/>
                        <a:gd name="connsiteY3" fmla="*/ 1103434 h 2206868"/>
                        <a:gd name="connsiteX4" fmla="*/ 993562 w 1075871"/>
                        <a:gd name="connsiteY4" fmla="*/ 1644660 h 2206868"/>
                        <a:gd name="connsiteX5" fmla="*/ 1075871 w 1075871"/>
                        <a:gd name="connsiteY5" fmla="*/ 1652958 h 2206868"/>
                        <a:gd name="connsiteX6" fmla="*/ 1075871 w 1075871"/>
                        <a:gd name="connsiteY6" fmla="*/ 2206868 h 2206868"/>
                        <a:gd name="connsiteX7" fmla="*/ 991931 w 1075871"/>
                        <a:gd name="connsiteY7" fmla="*/ 2202630 h 2206868"/>
                        <a:gd name="connsiteX8" fmla="*/ 0 w 1075871"/>
                        <a:gd name="connsiteY8" fmla="*/ 1103434 h 2206868"/>
                        <a:gd name="connsiteX9" fmla="*/ 991931 w 1075871"/>
                        <a:gd name="connsiteY9" fmla="*/ 4239 h 2206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75871" h="2206868">
                          <a:moveTo>
                            <a:pt x="1075871" y="0"/>
                          </a:moveTo>
                          <a:lnTo>
                            <a:pt x="1075871" y="553911"/>
                          </a:lnTo>
                          <a:lnTo>
                            <a:pt x="993562" y="562208"/>
                          </a:lnTo>
                          <a:cubicBezTo>
                            <a:pt x="741820" y="613722"/>
                            <a:pt x="552450" y="836463"/>
                            <a:pt x="552450" y="1103434"/>
                          </a:cubicBezTo>
                          <a:cubicBezTo>
                            <a:pt x="552450" y="1370405"/>
                            <a:pt x="741820" y="1593146"/>
                            <a:pt x="993562" y="1644660"/>
                          </a:cubicBezTo>
                          <a:lnTo>
                            <a:pt x="1075871" y="1652958"/>
                          </a:lnTo>
                          <a:lnTo>
                            <a:pt x="1075871" y="2206868"/>
                          </a:lnTo>
                          <a:lnTo>
                            <a:pt x="991931" y="2202630"/>
                          </a:lnTo>
                          <a:cubicBezTo>
                            <a:pt x="434779" y="2146048"/>
                            <a:pt x="0" y="1675514"/>
                            <a:pt x="0" y="1103434"/>
                          </a:cubicBezTo>
                          <a:cubicBezTo>
                            <a:pt x="0" y="531354"/>
                            <a:pt x="434779" y="60821"/>
                            <a:pt x="991931" y="4239"/>
                          </a:cubicBez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E31CA1B1-98C1-7B03-A4DA-01415DBE43B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265147" y="2523670"/>
                      <a:ext cx="549729" cy="99060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26" name="Freeform: Shape 639">
                      <a:extLst>
                        <a:ext uri="{FF2B5EF4-FFF2-40B4-BE49-F238E27FC236}">
                          <a16:creationId xmlns:a16="http://schemas.microsoft.com/office/drawing/2014/main" id="{C7C94EBB-D6F3-8347-E045-0ED85EB18014}"/>
                        </a:ext>
                      </a:extLst>
                    </p:cNvPr>
                    <p:cNvSpPr/>
                    <p:nvPr/>
                  </p:nvSpPr>
                  <p:spPr bwMode="auto">
                    <a:xfrm rot="16200000" flipV="1">
                      <a:off x="3520971" y="1958172"/>
                      <a:ext cx="1075871" cy="2206868"/>
                    </a:xfrm>
                    <a:custGeom>
                      <a:avLst/>
                      <a:gdLst>
                        <a:gd name="connsiteX0" fmla="*/ 1075871 w 1075871"/>
                        <a:gd name="connsiteY0" fmla="*/ 0 h 2206868"/>
                        <a:gd name="connsiteX1" fmla="*/ 1075871 w 1075871"/>
                        <a:gd name="connsiteY1" fmla="*/ 553911 h 2206868"/>
                        <a:gd name="connsiteX2" fmla="*/ 993562 w 1075871"/>
                        <a:gd name="connsiteY2" fmla="*/ 562208 h 2206868"/>
                        <a:gd name="connsiteX3" fmla="*/ 552450 w 1075871"/>
                        <a:gd name="connsiteY3" fmla="*/ 1103434 h 2206868"/>
                        <a:gd name="connsiteX4" fmla="*/ 993562 w 1075871"/>
                        <a:gd name="connsiteY4" fmla="*/ 1644660 h 2206868"/>
                        <a:gd name="connsiteX5" fmla="*/ 1075871 w 1075871"/>
                        <a:gd name="connsiteY5" fmla="*/ 1652958 h 2206868"/>
                        <a:gd name="connsiteX6" fmla="*/ 1075871 w 1075871"/>
                        <a:gd name="connsiteY6" fmla="*/ 2206868 h 2206868"/>
                        <a:gd name="connsiteX7" fmla="*/ 991931 w 1075871"/>
                        <a:gd name="connsiteY7" fmla="*/ 2202630 h 2206868"/>
                        <a:gd name="connsiteX8" fmla="*/ 0 w 1075871"/>
                        <a:gd name="connsiteY8" fmla="*/ 1103434 h 2206868"/>
                        <a:gd name="connsiteX9" fmla="*/ 991931 w 1075871"/>
                        <a:gd name="connsiteY9" fmla="*/ 4239 h 2206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75871" h="2206868">
                          <a:moveTo>
                            <a:pt x="1075871" y="0"/>
                          </a:moveTo>
                          <a:lnTo>
                            <a:pt x="1075871" y="553911"/>
                          </a:lnTo>
                          <a:lnTo>
                            <a:pt x="993562" y="562208"/>
                          </a:lnTo>
                          <a:cubicBezTo>
                            <a:pt x="741820" y="613722"/>
                            <a:pt x="552450" y="836463"/>
                            <a:pt x="552450" y="1103434"/>
                          </a:cubicBezTo>
                          <a:cubicBezTo>
                            <a:pt x="552450" y="1370405"/>
                            <a:pt x="741820" y="1593146"/>
                            <a:pt x="993562" y="1644660"/>
                          </a:cubicBezTo>
                          <a:lnTo>
                            <a:pt x="1075871" y="1652958"/>
                          </a:lnTo>
                          <a:lnTo>
                            <a:pt x="1075871" y="2206868"/>
                          </a:lnTo>
                          <a:lnTo>
                            <a:pt x="991931" y="2202630"/>
                          </a:lnTo>
                          <a:cubicBezTo>
                            <a:pt x="434779" y="2146048"/>
                            <a:pt x="0" y="1675514"/>
                            <a:pt x="0" y="1103434"/>
                          </a:cubicBezTo>
                          <a:cubicBezTo>
                            <a:pt x="0" y="531354"/>
                            <a:pt x="434779" y="60821"/>
                            <a:pt x="991931" y="4239"/>
                          </a:cubicBez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27" name="Freeform: Shape 640">
                      <a:extLst>
                        <a:ext uri="{FF2B5EF4-FFF2-40B4-BE49-F238E27FC236}">
                          <a16:creationId xmlns:a16="http://schemas.microsoft.com/office/drawing/2014/main" id="{7FFEBAEA-413E-25DC-BB7E-C71E177DFF2C}"/>
                        </a:ext>
                      </a:extLst>
                    </p:cNvPr>
                    <p:cNvSpPr/>
                    <p:nvPr/>
                  </p:nvSpPr>
                  <p:spPr bwMode="auto">
                    <a:xfrm rot="5400000">
                      <a:off x="5173506" y="882301"/>
                      <a:ext cx="1075871" cy="2206868"/>
                    </a:xfrm>
                    <a:custGeom>
                      <a:avLst/>
                      <a:gdLst>
                        <a:gd name="connsiteX0" fmla="*/ 1075871 w 1075871"/>
                        <a:gd name="connsiteY0" fmla="*/ 0 h 2206868"/>
                        <a:gd name="connsiteX1" fmla="*/ 1075871 w 1075871"/>
                        <a:gd name="connsiteY1" fmla="*/ 553911 h 2206868"/>
                        <a:gd name="connsiteX2" fmla="*/ 993562 w 1075871"/>
                        <a:gd name="connsiteY2" fmla="*/ 562208 h 2206868"/>
                        <a:gd name="connsiteX3" fmla="*/ 552450 w 1075871"/>
                        <a:gd name="connsiteY3" fmla="*/ 1103434 h 2206868"/>
                        <a:gd name="connsiteX4" fmla="*/ 993562 w 1075871"/>
                        <a:gd name="connsiteY4" fmla="*/ 1644660 h 2206868"/>
                        <a:gd name="connsiteX5" fmla="*/ 1075871 w 1075871"/>
                        <a:gd name="connsiteY5" fmla="*/ 1652958 h 2206868"/>
                        <a:gd name="connsiteX6" fmla="*/ 1075871 w 1075871"/>
                        <a:gd name="connsiteY6" fmla="*/ 2206868 h 2206868"/>
                        <a:gd name="connsiteX7" fmla="*/ 991931 w 1075871"/>
                        <a:gd name="connsiteY7" fmla="*/ 2202630 h 2206868"/>
                        <a:gd name="connsiteX8" fmla="*/ 0 w 1075871"/>
                        <a:gd name="connsiteY8" fmla="*/ 1103434 h 2206868"/>
                        <a:gd name="connsiteX9" fmla="*/ 991931 w 1075871"/>
                        <a:gd name="connsiteY9" fmla="*/ 4239 h 2206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75871" h="2206868">
                          <a:moveTo>
                            <a:pt x="1075871" y="0"/>
                          </a:moveTo>
                          <a:lnTo>
                            <a:pt x="1075871" y="553911"/>
                          </a:lnTo>
                          <a:lnTo>
                            <a:pt x="993562" y="562208"/>
                          </a:lnTo>
                          <a:cubicBezTo>
                            <a:pt x="741820" y="613722"/>
                            <a:pt x="552450" y="836463"/>
                            <a:pt x="552450" y="1103434"/>
                          </a:cubicBezTo>
                          <a:cubicBezTo>
                            <a:pt x="552450" y="1370405"/>
                            <a:pt x="741820" y="1593146"/>
                            <a:pt x="993562" y="1644660"/>
                          </a:cubicBezTo>
                          <a:lnTo>
                            <a:pt x="1075871" y="1652958"/>
                          </a:lnTo>
                          <a:lnTo>
                            <a:pt x="1075871" y="2206868"/>
                          </a:lnTo>
                          <a:lnTo>
                            <a:pt x="991931" y="2202630"/>
                          </a:lnTo>
                          <a:cubicBezTo>
                            <a:pt x="434779" y="2146048"/>
                            <a:pt x="0" y="1675514"/>
                            <a:pt x="0" y="1103434"/>
                          </a:cubicBezTo>
                          <a:cubicBezTo>
                            <a:pt x="0" y="531354"/>
                            <a:pt x="434779" y="60821"/>
                            <a:pt x="991931" y="4239"/>
                          </a:cubicBez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950468D4-A0C5-D7C8-8F55-9D09F67D77F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67937" y="2523670"/>
                      <a:ext cx="549728" cy="9906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29E025A8-FE62-240E-35A6-61B78657B3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1844862" y="1984964"/>
                    <a:ext cx="20370" cy="605243"/>
                  </a:xfrm>
                  <a:prstGeom prst="rect">
                    <a:avLst/>
                  </a:prstGeom>
                  <a:solidFill>
                    <a:srgbClr val="00B050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0" name="Freeform: Shape 623">
                    <a:extLst>
                      <a:ext uri="{FF2B5EF4-FFF2-40B4-BE49-F238E27FC236}">
                        <a16:creationId xmlns:a16="http://schemas.microsoft.com/office/drawing/2014/main" id="{12148882-3C4C-D5C1-2448-91743522BB33}"/>
                      </a:ext>
                    </a:extLst>
                  </p:cNvPr>
                  <p:cNvSpPr/>
                  <p:nvPr/>
                </p:nvSpPr>
                <p:spPr bwMode="auto">
                  <a:xfrm rot="16200000" flipV="1">
                    <a:off x="-1849488" y="2594833"/>
                    <a:ext cx="93775" cy="84524"/>
                  </a:xfrm>
                  <a:custGeom>
                    <a:avLst/>
                    <a:gdLst>
                      <a:gd name="connsiteX0" fmla="*/ 1075871 w 1075871"/>
                      <a:gd name="connsiteY0" fmla="*/ 0 h 2206868"/>
                      <a:gd name="connsiteX1" fmla="*/ 1075871 w 1075871"/>
                      <a:gd name="connsiteY1" fmla="*/ 553911 h 2206868"/>
                      <a:gd name="connsiteX2" fmla="*/ 993562 w 1075871"/>
                      <a:gd name="connsiteY2" fmla="*/ 562208 h 2206868"/>
                      <a:gd name="connsiteX3" fmla="*/ 552450 w 1075871"/>
                      <a:gd name="connsiteY3" fmla="*/ 1103434 h 2206868"/>
                      <a:gd name="connsiteX4" fmla="*/ 993562 w 1075871"/>
                      <a:gd name="connsiteY4" fmla="*/ 1644660 h 2206868"/>
                      <a:gd name="connsiteX5" fmla="*/ 1075871 w 1075871"/>
                      <a:gd name="connsiteY5" fmla="*/ 1652958 h 2206868"/>
                      <a:gd name="connsiteX6" fmla="*/ 1075871 w 1075871"/>
                      <a:gd name="connsiteY6" fmla="*/ 2206868 h 2206868"/>
                      <a:gd name="connsiteX7" fmla="*/ 991931 w 1075871"/>
                      <a:gd name="connsiteY7" fmla="*/ 2202630 h 2206868"/>
                      <a:gd name="connsiteX8" fmla="*/ 0 w 1075871"/>
                      <a:gd name="connsiteY8" fmla="*/ 1103434 h 2206868"/>
                      <a:gd name="connsiteX9" fmla="*/ 991931 w 1075871"/>
                      <a:gd name="connsiteY9" fmla="*/ 4239 h 2206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75871" h="2206868">
                        <a:moveTo>
                          <a:pt x="1075871" y="0"/>
                        </a:moveTo>
                        <a:lnTo>
                          <a:pt x="1075871" y="553911"/>
                        </a:lnTo>
                        <a:lnTo>
                          <a:pt x="993562" y="562208"/>
                        </a:lnTo>
                        <a:cubicBezTo>
                          <a:pt x="741820" y="613722"/>
                          <a:pt x="552450" y="836463"/>
                          <a:pt x="552450" y="1103434"/>
                        </a:cubicBezTo>
                        <a:cubicBezTo>
                          <a:pt x="552450" y="1370405"/>
                          <a:pt x="741820" y="1593146"/>
                          <a:pt x="993562" y="1644660"/>
                        </a:cubicBezTo>
                        <a:lnTo>
                          <a:pt x="1075871" y="1652958"/>
                        </a:lnTo>
                        <a:lnTo>
                          <a:pt x="1075871" y="2206868"/>
                        </a:lnTo>
                        <a:lnTo>
                          <a:pt x="991931" y="2202630"/>
                        </a:lnTo>
                        <a:cubicBezTo>
                          <a:pt x="434779" y="2146048"/>
                          <a:pt x="0" y="1675514"/>
                          <a:pt x="0" y="1103434"/>
                        </a:cubicBezTo>
                        <a:cubicBezTo>
                          <a:pt x="0" y="531354"/>
                          <a:pt x="434779" y="60821"/>
                          <a:pt x="991931" y="4239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5416385E-043B-0EFC-F930-8DA6C2BDA7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1780321" y="1984964"/>
                    <a:ext cx="20370" cy="605243"/>
                  </a:xfrm>
                  <a:prstGeom prst="rect">
                    <a:avLst/>
                  </a:prstGeom>
                  <a:solidFill>
                    <a:srgbClr val="00B050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12" name="Freeform: Shape 625">
                    <a:extLst>
                      <a:ext uri="{FF2B5EF4-FFF2-40B4-BE49-F238E27FC236}">
                        <a16:creationId xmlns:a16="http://schemas.microsoft.com/office/drawing/2014/main" id="{7B0F201E-AA61-547B-94C4-4ED15F150DFC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-1865377" y="1492922"/>
                    <a:ext cx="308953" cy="157772"/>
                  </a:xfrm>
                  <a:custGeom>
                    <a:avLst/>
                    <a:gdLst>
                      <a:gd name="connsiteX0" fmla="*/ 1075871 w 1075871"/>
                      <a:gd name="connsiteY0" fmla="*/ 0 h 2206868"/>
                      <a:gd name="connsiteX1" fmla="*/ 1075871 w 1075871"/>
                      <a:gd name="connsiteY1" fmla="*/ 553911 h 2206868"/>
                      <a:gd name="connsiteX2" fmla="*/ 993562 w 1075871"/>
                      <a:gd name="connsiteY2" fmla="*/ 562208 h 2206868"/>
                      <a:gd name="connsiteX3" fmla="*/ 552450 w 1075871"/>
                      <a:gd name="connsiteY3" fmla="*/ 1103434 h 2206868"/>
                      <a:gd name="connsiteX4" fmla="*/ 993562 w 1075871"/>
                      <a:gd name="connsiteY4" fmla="*/ 1644660 h 2206868"/>
                      <a:gd name="connsiteX5" fmla="*/ 1075871 w 1075871"/>
                      <a:gd name="connsiteY5" fmla="*/ 1652958 h 2206868"/>
                      <a:gd name="connsiteX6" fmla="*/ 1075871 w 1075871"/>
                      <a:gd name="connsiteY6" fmla="*/ 2206868 h 2206868"/>
                      <a:gd name="connsiteX7" fmla="*/ 991931 w 1075871"/>
                      <a:gd name="connsiteY7" fmla="*/ 2202630 h 2206868"/>
                      <a:gd name="connsiteX8" fmla="*/ 0 w 1075871"/>
                      <a:gd name="connsiteY8" fmla="*/ 1103434 h 2206868"/>
                      <a:gd name="connsiteX9" fmla="*/ 991931 w 1075871"/>
                      <a:gd name="connsiteY9" fmla="*/ 4239 h 2206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75871" h="2206868">
                        <a:moveTo>
                          <a:pt x="1075871" y="0"/>
                        </a:moveTo>
                        <a:lnTo>
                          <a:pt x="1075871" y="553911"/>
                        </a:lnTo>
                        <a:lnTo>
                          <a:pt x="993562" y="562208"/>
                        </a:lnTo>
                        <a:cubicBezTo>
                          <a:pt x="741820" y="613722"/>
                          <a:pt x="552450" y="836463"/>
                          <a:pt x="552450" y="1103434"/>
                        </a:cubicBezTo>
                        <a:cubicBezTo>
                          <a:pt x="552450" y="1370405"/>
                          <a:pt x="741820" y="1593146"/>
                          <a:pt x="993562" y="1644660"/>
                        </a:cubicBezTo>
                        <a:lnTo>
                          <a:pt x="1075871" y="1652958"/>
                        </a:lnTo>
                        <a:lnTo>
                          <a:pt x="1075871" y="2206868"/>
                        </a:lnTo>
                        <a:lnTo>
                          <a:pt x="991931" y="2202630"/>
                        </a:lnTo>
                        <a:cubicBezTo>
                          <a:pt x="434779" y="2146048"/>
                          <a:pt x="0" y="1675514"/>
                          <a:pt x="0" y="1103434"/>
                        </a:cubicBezTo>
                        <a:cubicBezTo>
                          <a:pt x="0" y="531354"/>
                          <a:pt x="434779" y="60821"/>
                          <a:pt x="991931" y="4239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3" name="Freeform: Shape 626">
                    <a:extLst>
                      <a:ext uri="{FF2B5EF4-FFF2-40B4-BE49-F238E27FC236}">
                        <a16:creationId xmlns:a16="http://schemas.microsoft.com/office/drawing/2014/main" id="{A24B9048-A134-4C43-175C-A9F6CEE93131}"/>
                      </a:ext>
                    </a:extLst>
                  </p:cNvPr>
                  <p:cNvSpPr/>
                  <p:nvPr/>
                </p:nvSpPr>
                <p:spPr bwMode="auto">
                  <a:xfrm rot="5400000" flipH="1" flipV="1">
                    <a:off x="-1746905" y="1802572"/>
                    <a:ext cx="308953" cy="157772"/>
                  </a:xfrm>
                  <a:custGeom>
                    <a:avLst/>
                    <a:gdLst>
                      <a:gd name="connsiteX0" fmla="*/ 1075871 w 1075871"/>
                      <a:gd name="connsiteY0" fmla="*/ 0 h 2206868"/>
                      <a:gd name="connsiteX1" fmla="*/ 1075871 w 1075871"/>
                      <a:gd name="connsiteY1" fmla="*/ 553911 h 2206868"/>
                      <a:gd name="connsiteX2" fmla="*/ 993562 w 1075871"/>
                      <a:gd name="connsiteY2" fmla="*/ 562208 h 2206868"/>
                      <a:gd name="connsiteX3" fmla="*/ 552450 w 1075871"/>
                      <a:gd name="connsiteY3" fmla="*/ 1103434 h 2206868"/>
                      <a:gd name="connsiteX4" fmla="*/ 993562 w 1075871"/>
                      <a:gd name="connsiteY4" fmla="*/ 1644660 h 2206868"/>
                      <a:gd name="connsiteX5" fmla="*/ 1075871 w 1075871"/>
                      <a:gd name="connsiteY5" fmla="*/ 1652958 h 2206868"/>
                      <a:gd name="connsiteX6" fmla="*/ 1075871 w 1075871"/>
                      <a:gd name="connsiteY6" fmla="*/ 2206868 h 2206868"/>
                      <a:gd name="connsiteX7" fmla="*/ 991931 w 1075871"/>
                      <a:gd name="connsiteY7" fmla="*/ 2202630 h 2206868"/>
                      <a:gd name="connsiteX8" fmla="*/ 0 w 1075871"/>
                      <a:gd name="connsiteY8" fmla="*/ 1103434 h 2206868"/>
                      <a:gd name="connsiteX9" fmla="*/ 991931 w 1075871"/>
                      <a:gd name="connsiteY9" fmla="*/ 4239 h 2206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75871" h="2206868">
                        <a:moveTo>
                          <a:pt x="1075871" y="0"/>
                        </a:moveTo>
                        <a:lnTo>
                          <a:pt x="1075871" y="553911"/>
                        </a:lnTo>
                        <a:lnTo>
                          <a:pt x="993562" y="562208"/>
                        </a:lnTo>
                        <a:cubicBezTo>
                          <a:pt x="741820" y="613722"/>
                          <a:pt x="552450" y="836463"/>
                          <a:pt x="552450" y="1103434"/>
                        </a:cubicBezTo>
                        <a:cubicBezTo>
                          <a:pt x="552450" y="1370405"/>
                          <a:pt x="741820" y="1593146"/>
                          <a:pt x="993562" y="1644660"/>
                        </a:cubicBezTo>
                        <a:lnTo>
                          <a:pt x="1075871" y="1652958"/>
                        </a:lnTo>
                        <a:lnTo>
                          <a:pt x="1075871" y="2206868"/>
                        </a:lnTo>
                        <a:lnTo>
                          <a:pt x="991931" y="2202630"/>
                        </a:lnTo>
                        <a:cubicBezTo>
                          <a:pt x="434779" y="2146048"/>
                          <a:pt x="0" y="1675514"/>
                          <a:pt x="0" y="1103434"/>
                        </a:cubicBezTo>
                        <a:cubicBezTo>
                          <a:pt x="0" y="531354"/>
                          <a:pt x="434779" y="60821"/>
                          <a:pt x="991931" y="4239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4" name="Freeform: Shape 627">
                    <a:extLst>
                      <a:ext uri="{FF2B5EF4-FFF2-40B4-BE49-F238E27FC236}">
                        <a16:creationId xmlns:a16="http://schemas.microsoft.com/office/drawing/2014/main" id="{88BEF65F-D813-7472-C145-B2977D7D789B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-1628764" y="1492922"/>
                    <a:ext cx="308953" cy="157772"/>
                  </a:xfrm>
                  <a:custGeom>
                    <a:avLst/>
                    <a:gdLst>
                      <a:gd name="connsiteX0" fmla="*/ 1075871 w 1075871"/>
                      <a:gd name="connsiteY0" fmla="*/ 0 h 2206868"/>
                      <a:gd name="connsiteX1" fmla="*/ 1075871 w 1075871"/>
                      <a:gd name="connsiteY1" fmla="*/ 553911 h 2206868"/>
                      <a:gd name="connsiteX2" fmla="*/ 993562 w 1075871"/>
                      <a:gd name="connsiteY2" fmla="*/ 562208 h 2206868"/>
                      <a:gd name="connsiteX3" fmla="*/ 552450 w 1075871"/>
                      <a:gd name="connsiteY3" fmla="*/ 1103434 h 2206868"/>
                      <a:gd name="connsiteX4" fmla="*/ 993562 w 1075871"/>
                      <a:gd name="connsiteY4" fmla="*/ 1644660 h 2206868"/>
                      <a:gd name="connsiteX5" fmla="*/ 1075871 w 1075871"/>
                      <a:gd name="connsiteY5" fmla="*/ 1652958 h 2206868"/>
                      <a:gd name="connsiteX6" fmla="*/ 1075871 w 1075871"/>
                      <a:gd name="connsiteY6" fmla="*/ 2206868 h 2206868"/>
                      <a:gd name="connsiteX7" fmla="*/ 991931 w 1075871"/>
                      <a:gd name="connsiteY7" fmla="*/ 2202630 h 2206868"/>
                      <a:gd name="connsiteX8" fmla="*/ 0 w 1075871"/>
                      <a:gd name="connsiteY8" fmla="*/ 1103434 h 2206868"/>
                      <a:gd name="connsiteX9" fmla="*/ 991931 w 1075871"/>
                      <a:gd name="connsiteY9" fmla="*/ 4239 h 2206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75871" h="2206868">
                        <a:moveTo>
                          <a:pt x="1075871" y="0"/>
                        </a:moveTo>
                        <a:lnTo>
                          <a:pt x="1075871" y="553911"/>
                        </a:lnTo>
                        <a:lnTo>
                          <a:pt x="993562" y="562208"/>
                        </a:lnTo>
                        <a:cubicBezTo>
                          <a:pt x="741820" y="613722"/>
                          <a:pt x="552450" y="836463"/>
                          <a:pt x="552450" y="1103434"/>
                        </a:cubicBezTo>
                        <a:cubicBezTo>
                          <a:pt x="552450" y="1370405"/>
                          <a:pt x="741820" y="1593146"/>
                          <a:pt x="993562" y="1644660"/>
                        </a:cubicBezTo>
                        <a:lnTo>
                          <a:pt x="1075871" y="1652958"/>
                        </a:lnTo>
                        <a:lnTo>
                          <a:pt x="1075871" y="2206868"/>
                        </a:lnTo>
                        <a:lnTo>
                          <a:pt x="991931" y="2202630"/>
                        </a:lnTo>
                        <a:cubicBezTo>
                          <a:pt x="434779" y="2146048"/>
                          <a:pt x="0" y="1675514"/>
                          <a:pt x="0" y="1103434"/>
                        </a:cubicBezTo>
                        <a:cubicBezTo>
                          <a:pt x="0" y="531354"/>
                          <a:pt x="434779" y="60821"/>
                          <a:pt x="991931" y="4239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50586D2F-A812-A49D-76D6-B68B30223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1436224" y="1726284"/>
                    <a:ext cx="41729" cy="1352311"/>
                  </a:xfrm>
                  <a:prstGeom prst="rect">
                    <a:avLst/>
                  </a:prstGeom>
                  <a:solidFill>
                    <a:srgbClr val="00B050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246518C7-ED64-2A62-A477-80183B3847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2385341" y="1532460"/>
                    <a:ext cx="243764" cy="38765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56ADEF01-60CD-AB15-E47C-FC16A66BF7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2339236" y="1604057"/>
                    <a:ext cx="153719" cy="244458"/>
                  </a:xfrm>
                  <a:prstGeom prst="ellipse">
                    <a:avLst/>
                  </a:prstGeom>
                  <a:solidFill>
                    <a:srgbClr val="FF0066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8" name="Rounded Rectangle 66">
                    <a:extLst>
                      <a:ext uri="{FF2B5EF4-FFF2-40B4-BE49-F238E27FC236}">
                        <a16:creationId xmlns:a16="http://schemas.microsoft.com/office/drawing/2014/main" id="{AEC6EFCC-AF20-103E-09CE-122FB3A69BA6}"/>
                      </a:ext>
                    </a:extLst>
                  </p:cNvPr>
                  <p:cNvSpPr/>
                  <p:nvPr/>
                </p:nvSpPr>
                <p:spPr bwMode="auto">
                  <a:xfrm rot="17914900">
                    <a:off x="-2463325" y="1828263"/>
                    <a:ext cx="311211" cy="4136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0066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19" name="Rounded Rectangle 66">
                    <a:extLst>
                      <a:ext uri="{FF2B5EF4-FFF2-40B4-BE49-F238E27FC236}">
                        <a16:creationId xmlns:a16="http://schemas.microsoft.com/office/drawing/2014/main" id="{67BE6922-C0FD-FBEE-5C5D-5FA1EB8F30E1}"/>
                      </a:ext>
                    </a:extLst>
                  </p:cNvPr>
                  <p:cNvSpPr/>
                  <p:nvPr/>
                </p:nvSpPr>
                <p:spPr bwMode="auto">
                  <a:xfrm rot="12540000">
                    <a:off x="-2437591" y="1648268"/>
                    <a:ext cx="195696" cy="6577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0066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20" name="Freeform: Shape 633">
                    <a:extLst>
                      <a:ext uri="{FF2B5EF4-FFF2-40B4-BE49-F238E27FC236}">
                        <a16:creationId xmlns:a16="http://schemas.microsoft.com/office/drawing/2014/main" id="{F501707F-8978-FD8A-4200-E4527C65D4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2313399" y="1635739"/>
                    <a:ext cx="63032" cy="61775"/>
                  </a:xfrm>
                  <a:custGeom>
                    <a:avLst/>
                    <a:gdLst>
                      <a:gd name="connsiteX0" fmla="*/ 6677 w 481950"/>
                      <a:gd name="connsiteY0" fmla="*/ 203510 h 297014"/>
                      <a:gd name="connsiteX1" fmla="*/ 276643 w 481950"/>
                      <a:gd name="connsiteY1" fmla="*/ 11921 h 297014"/>
                      <a:gd name="connsiteX2" fmla="*/ 481294 w 481950"/>
                      <a:gd name="connsiteY2" fmla="*/ 29338 h 297014"/>
                      <a:gd name="connsiteX3" fmla="*/ 333248 w 481950"/>
                      <a:gd name="connsiteY3" fmla="*/ 103361 h 297014"/>
                      <a:gd name="connsiteX4" fmla="*/ 102471 w 481950"/>
                      <a:gd name="connsiteY4" fmla="*/ 294950 h 297014"/>
                      <a:gd name="connsiteX5" fmla="*/ 6677 w 481950"/>
                      <a:gd name="connsiteY5" fmla="*/ 203510 h 297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81950" h="297014">
                        <a:moveTo>
                          <a:pt x="6677" y="203510"/>
                        </a:moveTo>
                        <a:cubicBezTo>
                          <a:pt x="35706" y="156339"/>
                          <a:pt x="197540" y="40950"/>
                          <a:pt x="276643" y="11921"/>
                        </a:cubicBezTo>
                        <a:cubicBezTo>
                          <a:pt x="355746" y="-17108"/>
                          <a:pt x="471860" y="14098"/>
                          <a:pt x="481294" y="29338"/>
                        </a:cubicBezTo>
                        <a:cubicBezTo>
                          <a:pt x="490728" y="44578"/>
                          <a:pt x="396385" y="59092"/>
                          <a:pt x="333248" y="103361"/>
                        </a:cubicBezTo>
                        <a:cubicBezTo>
                          <a:pt x="270111" y="147630"/>
                          <a:pt x="155448" y="281162"/>
                          <a:pt x="102471" y="294950"/>
                        </a:cubicBezTo>
                        <a:cubicBezTo>
                          <a:pt x="49494" y="308738"/>
                          <a:pt x="-22352" y="250681"/>
                          <a:pt x="6677" y="20351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ap="flat" cmpd="sng" algn="ctr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21" name="Freeform: Shape 634">
                    <a:extLst>
                      <a:ext uri="{FF2B5EF4-FFF2-40B4-BE49-F238E27FC236}">
                        <a16:creationId xmlns:a16="http://schemas.microsoft.com/office/drawing/2014/main" id="{6DC395D1-70EE-360A-A293-B4BB8BA6DD54}"/>
                      </a:ext>
                    </a:extLst>
                  </p:cNvPr>
                  <p:cNvSpPr/>
                  <p:nvPr/>
                </p:nvSpPr>
                <p:spPr bwMode="auto">
                  <a:xfrm rot="11658791">
                    <a:off x="-2258609" y="1733355"/>
                    <a:ext cx="63032" cy="61775"/>
                  </a:xfrm>
                  <a:custGeom>
                    <a:avLst/>
                    <a:gdLst>
                      <a:gd name="connsiteX0" fmla="*/ 6677 w 481950"/>
                      <a:gd name="connsiteY0" fmla="*/ 203510 h 297014"/>
                      <a:gd name="connsiteX1" fmla="*/ 276643 w 481950"/>
                      <a:gd name="connsiteY1" fmla="*/ 11921 h 297014"/>
                      <a:gd name="connsiteX2" fmla="*/ 481294 w 481950"/>
                      <a:gd name="connsiteY2" fmla="*/ 29338 h 297014"/>
                      <a:gd name="connsiteX3" fmla="*/ 333248 w 481950"/>
                      <a:gd name="connsiteY3" fmla="*/ 103361 h 297014"/>
                      <a:gd name="connsiteX4" fmla="*/ 102471 w 481950"/>
                      <a:gd name="connsiteY4" fmla="*/ 294950 h 297014"/>
                      <a:gd name="connsiteX5" fmla="*/ 6677 w 481950"/>
                      <a:gd name="connsiteY5" fmla="*/ 203510 h 297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81950" h="297014">
                        <a:moveTo>
                          <a:pt x="6677" y="203510"/>
                        </a:moveTo>
                        <a:cubicBezTo>
                          <a:pt x="35706" y="156339"/>
                          <a:pt x="197540" y="40950"/>
                          <a:pt x="276643" y="11921"/>
                        </a:cubicBezTo>
                        <a:cubicBezTo>
                          <a:pt x="355746" y="-17108"/>
                          <a:pt x="471860" y="14098"/>
                          <a:pt x="481294" y="29338"/>
                        </a:cubicBezTo>
                        <a:cubicBezTo>
                          <a:pt x="490728" y="44578"/>
                          <a:pt x="396385" y="59092"/>
                          <a:pt x="333248" y="103361"/>
                        </a:cubicBezTo>
                        <a:cubicBezTo>
                          <a:pt x="270111" y="147630"/>
                          <a:pt x="155448" y="281162"/>
                          <a:pt x="102471" y="294950"/>
                        </a:cubicBezTo>
                        <a:cubicBezTo>
                          <a:pt x="49494" y="308738"/>
                          <a:pt x="-22352" y="250681"/>
                          <a:pt x="6677" y="20351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ap="flat" cmpd="sng" algn="ctr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22" name="Freeform: Shape 635">
                    <a:extLst>
                      <a:ext uri="{FF2B5EF4-FFF2-40B4-BE49-F238E27FC236}">
                        <a16:creationId xmlns:a16="http://schemas.microsoft.com/office/drawing/2014/main" id="{1533C6E9-DD7E-FD34-96DA-35BA8AE79A06}"/>
                      </a:ext>
                    </a:extLst>
                  </p:cNvPr>
                  <p:cNvSpPr/>
                  <p:nvPr/>
                </p:nvSpPr>
                <p:spPr bwMode="auto">
                  <a:xfrm rot="11658791">
                    <a:off x="-2319162" y="1740013"/>
                    <a:ext cx="40466" cy="54964"/>
                  </a:xfrm>
                  <a:custGeom>
                    <a:avLst/>
                    <a:gdLst>
                      <a:gd name="connsiteX0" fmla="*/ 6677 w 481950"/>
                      <a:gd name="connsiteY0" fmla="*/ 203510 h 297014"/>
                      <a:gd name="connsiteX1" fmla="*/ 276643 w 481950"/>
                      <a:gd name="connsiteY1" fmla="*/ 11921 h 297014"/>
                      <a:gd name="connsiteX2" fmla="*/ 481294 w 481950"/>
                      <a:gd name="connsiteY2" fmla="*/ 29338 h 297014"/>
                      <a:gd name="connsiteX3" fmla="*/ 333248 w 481950"/>
                      <a:gd name="connsiteY3" fmla="*/ 103361 h 297014"/>
                      <a:gd name="connsiteX4" fmla="*/ 102471 w 481950"/>
                      <a:gd name="connsiteY4" fmla="*/ 294950 h 297014"/>
                      <a:gd name="connsiteX5" fmla="*/ 6677 w 481950"/>
                      <a:gd name="connsiteY5" fmla="*/ 203510 h 297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81950" h="297014">
                        <a:moveTo>
                          <a:pt x="6677" y="203510"/>
                        </a:moveTo>
                        <a:cubicBezTo>
                          <a:pt x="35706" y="156339"/>
                          <a:pt x="197540" y="40950"/>
                          <a:pt x="276643" y="11921"/>
                        </a:cubicBezTo>
                        <a:cubicBezTo>
                          <a:pt x="355746" y="-17108"/>
                          <a:pt x="471860" y="14098"/>
                          <a:pt x="481294" y="29338"/>
                        </a:cubicBezTo>
                        <a:cubicBezTo>
                          <a:pt x="490728" y="44578"/>
                          <a:pt x="396385" y="59092"/>
                          <a:pt x="333248" y="103361"/>
                        </a:cubicBezTo>
                        <a:cubicBezTo>
                          <a:pt x="270111" y="147630"/>
                          <a:pt x="155448" y="281162"/>
                          <a:pt x="102471" y="294950"/>
                        </a:cubicBezTo>
                        <a:cubicBezTo>
                          <a:pt x="49494" y="308738"/>
                          <a:pt x="-22352" y="250681"/>
                          <a:pt x="6677" y="20351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ap="flat" cmpd="sng" algn="ctr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23" name="Freeform: Shape 636">
                    <a:extLst>
                      <a:ext uri="{FF2B5EF4-FFF2-40B4-BE49-F238E27FC236}">
                        <a16:creationId xmlns:a16="http://schemas.microsoft.com/office/drawing/2014/main" id="{DAE4935B-4CE0-A19F-68FC-5F1D01CC7F85}"/>
                      </a:ext>
                    </a:extLst>
                  </p:cNvPr>
                  <p:cNvSpPr/>
                  <p:nvPr/>
                </p:nvSpPr>
                <p:spPr bwMode="auto">
                  <a:xfrm rot="3195313">
                    <a:off x="-2262687" y="1678077"/>
                    <a:ext cx="64352" cy="34562"/>
                  </a:xfrm>
                  <a:custGeom>
                    <a:avLst/>
                    <a:gdLst>
                      <a:gd name="connsiteX0" fmla="*/ 6677 w 481950"/>
                      <a:gd name="connsiteY0" fmla="*/ 203510 h 297014"/>
                      <a:gd name="connsiteX1" fmla="*/ 276643 w 481950"/>
                      <a:gd name="connsiteY1" fmla="*/ 11921 h 297014"/>
                      <a:gd name="connsiteX2" fmla="*/ 481294 w 481950"/>
                      <a:gd name="connsiteY2" fmla="*/ 29338 h 297014"/>
                      <a:gd name="connsiteX3" fmla="*/ 333248 w 481950"/>
                      <a:gd name="connsiteY3" fmla="*/ 103361 h 297014"/>
                      <a:gd name="connsiteX4" fmla="*/ 102471 w 481950"/>
                      <a:gd name="connsiteY4" fmla="*/ 294950 h 297014"/>
                      <a:gd name="connsiteX5" fmla="*/ 6677 w 481950"/>
                      <a:gd name="connsiteY5" fmla="*/ 203510 h 297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81950" h="297014">
                        <a:moveTo>
                          <a:pt x="6677" y="203510"/>
                        </a:moveTo>
                        <a:cubicBezTo>
                          <a:pt x="35706" y="156339"/>
                          <a:pt x="197540" y="40950"/>
                          <a:pt x="276643" y="11921"/>
                        </a:cubicBezTo>
                        <a:cubicBezTo>
                          <a:pt x="355746" y="-17108"/>
                          <a:pt x="471860" y="14098"/>
                          <a:pt x="481294" y="29338"/>
                        </a:cubicBezTo>
                        <a:cubicBezTo>
                          <a:pt x="490728" y="44578"/>
                          <a:pt x="396385" y="59092"/>
                          <a:pt x="333248" y="103361"/>
                        </a:cubicBezTo>
                        <a:cubicBezTo>
                          <a:pt x="270111" y="147630"/>
                          <a:pt x="155448" y="281162"/>
                          <a:pt x="102471" y="294950"/>
                        </a:cubicBezTo>
                        <a:cubicBezTo>
                          <a:pt x="49494" y="308738"/>
                          <a:pt x="-22352" y="250681"/>
                          <a:pt x="6677" y="20351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ap="flat" cmpd="sng" algn="ctr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0DC3865C-BE9A-3CAE-32A5-DEFE1D655CC2}"/>
                    </a:ext>
                  </a:extLst>
                </p:cNvPr>
                <p:cNvGrpSpPr/>
                <p:nvPr/>
              </p:nvGrpSpPr>
              <p:grpSpPr>
                <a:xfrm>
                  <a:off x="2506240" y="2050188"/>
                  <a:ext cx="2101867" cy="1711102"/>
                  <a:chOff x="5098435" y="1142999"/>
                  <a:chExt cx="3512165" cy="3070343"/>
                </a:xfrm>
                <a:solidFill>
                  <a:srgbClr val="00B050"/>
                </a:solidFill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13098769-0D85-7CE3-2A99-D9A5EEAE22EC}"/>
                      </a:ext>
                    </a:extLst>
                  </p:cNvPr>
                  <p:cNvGrpSpPr/>
                  <p:nvPr/>
                </p:nvGrpSpPr>
                <p:grpSpPr>
                  <a:xfrm>
                    <a:off x="5867400" y="1142999"/>
                    <a:ext cx="2743200" cy="3070343"/>
                    <a:chOff x="1981199" y="1445533"/>
                    <a:chExt cx="8425544" cy="4709380"/>
                  </a:xfrm>
                  <a:grpFill/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4E9C46AB-653A-7B2D-9986-7C8EA3739B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1199" y="1447800"/>
                      <a:ext cx="4750191" cy="1991969"/>
                      <a:chOff x="1298333" y="1447799"/>
                      <a:chExt cx="6419332" cy="2134123"/>
                    </a:xfrm>
                    <a:grpFill/>
                  </p:grpSpPr>
                  <p:sp>
                    <p:nvSpPr>
                      <p:cNvPr id="97" name="Freeform: Shape 610">
                        <a:extLst>
                          <a:ext uri="{FF2B5EF4-FFF2-40B4-BE49-F238E27FC236}">
                            <a16:creationId xmlns:a16="http://schemas.microsoft.com/office/drawing/2014/main" id="{152818A9-F44B-581B-3B28-97496FA884F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5400000">
                        <a:off x="1863831" y="882301"/>
                        <a:ext cx="1075871" cy="2206868"/>
                      </a:xfrm>
                      <a:custGeom>
                        <a:avLst/>
                        <a:gdLst>
                          <a:gd name="connsiteX0" fmla="*/ 1075871 w 1075871"/>
                          <a:gd name="connsiteY0" fmla="*/ 0 h 2206868"/>
                          <a:gd name="connsiteX1" fmla="*/ 1075871 w 1075871"/>
                          <a:gd name="connsiteY1" fmla="*/ 553911 h 2206868"/>
                          <a:gd name="connsiteX2" fmla="*/ 993562 w 1075871"/>
                          <a:gd name="connsiteY2" fmla="*/ 562208 h 2206868"/>
                          <a:gd name="connsiteX3" fmla="*/ 552450 w 1075871"/>
                          <a:gd name="connsiteY3" fmla="*/ 1103434 h 2206868"/>
                          <a:gd name="connsiteX4" fmla="*/ 993562 w 1075871"/>
                          <a:gd name="connsiteY4" fmla="*/ 1644660 h 2206868"/>
                          <a:gd name="connsiteX5" fmla="*/ 1075871 w 1075871"/>
                          <a:gd name="connsiteY5" fmla="*/ 1652958 h 2206868"/>
                          <a:gd name="connsiteX6" fmla="*/ 1075871 w 1075871"/>
                          <a:gd name="connsiteY6" fmla="*/ 2206868 h 2206868"/>
                          <a:gd name="connsiteX7" fmla="*/ 991931 w 1075871"/>
                          <a:gd name="connsiteY7" fmla="*/ 2202630 h 2206868"/>
                          <a:gd name="connsiteX8" fmla="*/ 0 w 1075871"/>
                          <a:gd name="connsiteY8" fmla="*/ 1103434 h 2206868"/>
                          <a:gd name="connsiteX9" fmla="*/ 991931 w 1075871"/>
                          <a:gd name="connsiteY9" fmla="*/ 4239 h 22068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075871" h="2206868">
                            <a:moveTo>
                              <a:pt x="1075871" y="0"/>
                            </a:moveTo>
                            <a:lnTo>
                              <a:pt x="1075871" y="553911"/>
                            </a:lnTo>
                            <a:lnTo>
                              <a:pt x="993562" y="562208"/>
                            </a:lnTo>
                            <a:cubicBezTo>
                              <a:pt x="741820" y="613722"/>
                              <a:pt x="552450" y="836463"/>
                              <a:pt x="552450" y="1103434"/>
                            </a:cubicBezTo>
                            <a:cubicBezTo>
                              <a:pt x="552450" y="1370405"/>
                              <a:pt x="741820" y="1593146"/>
                              <a:pt x="993562" y="1644660"/>
                            </a:cubicBezTo>
                            <a:lnTo>
                              <a:pt x="1075871" y="1652958"/>
                            </a:lnTo>
                            <a:lnTo>
                              <a:pt x="1075871" y="2206868"/>
                            </a:lnTo>
                            <a:lnTo>
                              <a:pt x="991931" y="2202630"/>
                            </a:lnTo>
                            <a:cubicBezTo>
                              <a:pt x="434779" y="2146048"/>
                              <a:pt x="0" y="1675514"/>
                              <a:pt x="0" y="1103434"/>
                            </a:cubicBezTo>
                            <a:cubicBezTo>
                              <a:pt x="0" y="531354"/>
                              <a:pt x="434779" y="60821"/>
                              <a:pt x="991931" y="4239"/>
                            </a:cubicBezTo>
                            <a:close/>
                          </a:path>
                        </a:pathLst>
                      </a:custGeom>
                      <a:grpFill/>
                      <a:ln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9BC3554E-3F8E-341A-E633-E3D23CF88C5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265147" y="2523670"/>
                        <a:ext cx="549729" cy="990600"/>
                      </a:xfrm>
                      <a:prstGeom prst="rect">
                        <a:avLst/>
                      </a:prstGeom>
                      <a:grpFill/>
                      <a:ln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99" name="Freeform: Shape 612">
                        <a:extLst>
                          <a:ext uri="{FF2B5EF4-FFF2-40B4-BE49-F238E27FC236}">
                            <a16:creationId xmlns:a16="http://schemas.microsoft.com/office/drawing/2014/main" id="{F760E21A-2082-5733-2CF9-0B27FA170AF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16200000" flipV="1">
                        <a:off x="3516372" y="1940555"/>
                        <a:ext cx="1075869" cy="2206865"/>
                      </a:xfrm>
                      <a:custGeom>
                        <a:avLst/>
                        <a:gdLst>
                          <a:gd name="connsiteX0" fmla="*/ 1075871 w 1075871"/>
                          <a:gd name="connsiteY0" fmla="*/ 0 h 2206868"/>
                          <a:gd name="connsiteX1" fmla="*/ 1075871 w 1075871"/>
                          <a:gd name="connsiteY1" fmla="*/ 553911 h 2206868"/>
                          <a:gd name="connsiteX2" fmla="*/ 993562 w 1075871"/>
                          <a:gd name="connsiteY2" fmla="*/ 562208 h 2206868"/>
                          <a:gd name="connsiteX3" fmla="*/ 552450 w 1075871"/>
                          <a:gd name="connsiteY3" fmla="*/ 1103434 h 2206868"/>
                          <a:gd name="connsiteX4" fmla="*/ 993562 w 1075871"/>
                          <a:gd name="connsiteY4" fmla="*/ 1644660 h 2206868"/>
                          <a:gd name="connsiteX5" fmla="*/ 1075871 w 1075871"/>
                          <a:gd name="connsiteY5" fmla="*/ 1652958 h 2206868"/>
                          <a:gd name="connsiteX6" fmla="*/ 1075871 w 1075871"/>
                          <a:gd name="connsiteY6" fmla="*/ 2206868 h 2206868"/>
                          <a:gd name="connsiteX7" fmla="*/ 991931 w 1075871"/>
                          <a:gd name="connsiteY7" fmla="*/ 2202630 h 2206868"/>
                          <a:gd name="connsiteX8" fmla="*/ 0 w 1075871"/>
                          <a:gd name="connsiteY8" fmla="*/ 1103434 h 2206868"/>
                          <a:gd name="connsiteX9" fmla="*/ 991931 w 1075871"/>
                          <a:gd name="connsiteY9" fmla="*/ 4239 h 22068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075871" h="2206868">
                            <a:moveTo>
                              <a:pt x="1075871" y="0"/>
                            </a:moveTo>
                            <a:lnTo>
                              <a:pt x="1075871" y="553911"/>
                            </a:lnTo>
                            <a:lnTo>
                              <a:pt x="993562" y="562208"/>
                            </a:lnTo>
                            <a:cubicBezTo>
                              <a:pt x="741820" y="613722"/>
                              <a:pt x="552450" y="836463"/>
                              <a:pt x="552450" y="1103434"/>
                            </a:cubicBezTo>
                            <a:cubicBezTo>
                              <a:pt x="552450" y="1370405"/>
                              <a:pt x="741820" y="1593146"/>
                              <a:pt x="993562" y="1644660"/>
                            </a:cubicBezTo>
                            <a:lnTo>
                              <a:pt x="1075871" y="1652958"/>
                            </a:lnTo>
                            <a:lnTo>
                              <a:pt x="1075871" y="2206868"/>
                            </a:lnTo>
                            <a:lnTo>
                              <a:pt x="991931" y="2202630"/>
                            </a:lnTo>
                            <a:cubicBezTo>
                              <a:pt x="434779" y="2146048"/>
                              <a:pt x="0" y="1675514"/>
                              <a:pt x="0" y="1103434"/>
                            </a:cubicBezTo>
                            <a:cubicBezTo>
                              <a:pt x="0" y="531354"/>
                              <a:pt x="434779" y="60821"/>
                              <a:pt x="991931" y="4239"/>
                            </a:cubicBezTo>
                            <a:close/>
                          </a:path>
                        </a:pathLst>
                      </a:custGeom>
                      <a:grpFill/>
                      <a:ln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en-US" sz="1400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0" name="Freeform: Shape 613">
                        <a:extLst>
                          <a:ext uri="{FF2B5EF4-FFF2-40B4-BE49-F238E27FC236}">
                            <a16:creationId xmlns:a16="http://schemas.microsoft.com/office/drawing/2014/main" id="{D80E0FC2-5C95-BCDA-3534-9CB0DF8A5C9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5400000">
                        <a:off x="5173506" y="882301"/>
                        <a:ext cx="1075871" cy="2206868"/>
                      </a:xfrm>
                      <a:custGeom>
                        <a:avLst/>
                        <a:gdLst>
                          <a:gd name="connsiteX0" fmla="*/ 1075871 w 1075871"/>
                          <a:gd name="connsiteY0" fmla="*/ 0 h 2206868"/>
                          <a:gd name="connsiteX1" fmla="*/ 1075871 w 1075871"/>
                          <a:gd name="connsiteY1" fmla="*/ 553911 h 2206868"/>
                          <a:gd name="connsiteX2" fmla="*/ 993562 w 1075871"/>
                          <a:gd name="connsiteY2" fmla="*/ 562208 h 2206868"/>
                          <a:gd name="connsiteX3" fmla="*/ 552450 w 1075871"/>
                          <a:gd name="connsiteY3" fmla="*/ 1103434 h 2206868"/>
                          <a:gd name="connsiteX4" fmla="*/ 993562 w 1075871"/>
                          <a:gd name="connsiteY4" fmla="*/ 1644660 h 2206868"/>
                          <a:gd name="connsiteX5" fmla="*/ 1075871 w 1075871"/>
                          <a:gd name="connsiteY5" fmla="*/ 1652958 h 2206868"/>
                          <a:gd name="connsiteX6" fmla="*/ 1075871 w 1075871"/>
                          <a:gd name="connsiteY6" fmla="*/ 2206868 h 2206868"/>
                          <a:gd name="connsiteX7" fmla="*/ 991931 w 1075871"/>
                          <a:gd name="connsiteY7" fmla="*/ 2202630 h 2206868"/>
                          <a:gd name="connsiteX8" fmla="*/ 0 w 1075871"/>
                          <a:gd name="connsiteY8" fmla="*/ 1103434 h 2206868"/>
                          <a:gd name="connsiteX9" fmla="*/ 991931 w 1075871"/>
                          <a:gd name="connsiteY9" fmla="*/ 4239 h 22068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075871" h="2206868">
                            <a:moveTo>
                              <a:pt x="1075871" y="0"/>
                            </a:moveTo>
                            <a:lnTo>
                              <a:pt x="1075871" y="553911"/>
                            </a:lnTo>
                            <a:lnTo>
                              <a:pt x="993562" y="562208"/>
                            </a:lnTo>
                            <a:cubicBezTo>
                              <a:pt x="741820" y="613722"/>
                              <a:pt x="552450" y="836463"/>
                              <a:pt x="552450" y="1103434"/>
                            </a:cubicBezTo>
                            <a:cubicBezTo>
                              <a:pt x="552450" y="1370405"/>
                              <a:pt x="741820" y="1593146"/>
                              <a:pt x="993562" y="1644660"/>
                            </a:cubicBezTo>
                            <a:lnTo>
                              <a:pt x="1075871" y="1652958"/>
                            </a:lnTo>
                            <a:lnTo>
                              <a:pt x="1075871" y="2206868"/>
                            </a:lnTo>
                            <a:lnTo>
                              <a:pt x="991931" y="2202630"/>
                            </a:lnTo>
                            <a:cubicBezTo>
                              <a:pt x="434779" y="2146048"/>
                              <a:pt x="0" y="1675514"/>
                              <a:pt x="0" y="1103434"/>
                            </a:cubicBezTo>
                            <a:cubicBezTo>
                              <a:pt x="0" y="531354"/>
                              <a:pt x="434779" y="60821"/>
                              <a:pt x="991931" y="4239"/>
                            </a:cubicBezTo>
                            <a:close/>
                          </a:path>
                        </a:pathLst>
                      </a:custGeom>
                      <a:grpFill/>
                      <a:ln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58562177-AF51-5F50-F9DC-3A00A262D50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167937" y="2509710"/>
                        <a:ext cx="549728" cy="990601"/>
                      </a:xfrm>
                      <a:prstGeom prst="rect">
                        <a:avLst/>
                      </a:prstGeom>
                      <a:grpFill/>
                      <a:ln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93054E98-C217-E28E-3511-88F6926326C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754523" y="3290541"/>
                      <a:ext cx="210848" cy="1967257"/>
                    </a:xfrm>
                    <a:prstGeom prst="rect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91" name="Freeform: Shape 604">
                      <a:extLst>
                        <a:ext uri="{FF2B5EF4-FFF2-40B4-BE49-F238E27FC236}">
                          <a16:creationId xmlns:a16="http://schemas.microsoft.com/office/drawing/2014/main" id="{1B557440-7C3B-DA97-6004-E20397C0A98C}"/>
                        </a:ext>
                      </a:extLst>
                    </p:cNvPr>
                    <p:cNvSpPr/>
                    <p:nvPr/>
                  </p:nvSpPr>
                  <p:spPr bwMode="auto">
                    <a:xfrm rot="16200000" flipV="1">
                      <a:off x="6039561" y="4972760"/>
                      <a:ext cx="304802" cy="874878"/>
                    </a:xfrm>
                    <a:custGeom>
                      <a:avLst/>
                      <a:gdLst>
                        <a:gd name="connsiteX0" fmla="*/ 1075871 w 1075871"/>
                        <a:gd name="connsiteY0" fmla="*/ 0 h 2206868"/>
                        <a:gd name="connsiteX1" fmla="*/ 1075871 w 1075871"/>
                        <a:gd name="connsiteY1" fmla="*/ 553911 h 2206868"/>
                        <a:gd name="connsiteX2" fmla="*/ 993562 w 1075871"/>
                        <a:gd name="connsiteY2" fmla="*/ 562208 h 2206868"/>
                        <a:gd name="connsiteX3" fmla="*/ 552450 w 1075871"/>
                        <a:gd name="connsiteY3" fmla="*/ 1103434 h 2206868"/>
                        <a:gd name="connsiteX4" fmla="*/ 993562 w 1075871"/>
                        <a:gd name="connsiteY4" fmla="*/ 1644660 h 2206868"/>
                        <a:gd name="connsiteX5" fmla="*/ 1075871 w 1075871"/>
                        <a:gd name="connsiteY5" fmla="*/ 1652958 h 2206868"/>
                        <a:gd name="connsiteX6" fmla="*/ 1075871 w 1075871"/>
                        <a:gd name="connsiteY6" fmla="*/ 2206868 h 2206868"/>
                        <a:gd name="connsiteX7" fmla="*/ 991931 w 1075871"/>
                        <a:gd name="connsiteY7" fmla="*/ 2202630 h 2206868"/>
                        <a:gd name="connsiteX8" fmla="*/ 0 w 1075871"/>
                        <a:gd name="connsiteY8" fmla="*/ 1103434 h 2206868"/>
                        <a:gd name="connsiteX9" fmla="*/ 991931 w 1075871"/>
                        <a:gd name="connsiteY9" fmla="*/ 4239 h 2206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75871" h="2206868">
                          <a:moveTo>
                            <a:pt x="1075871" y="0"/>
                          </a:moveTo>
                          <a:lnTo>
                            <a:pt x="1075871" y="553911"/>
                          </a:lnTo>
                          <a:lnTo>
                            <a:pt x="993562" y="562208"/>
                          </a:lnTo>
                          <a:cubicBezTo>
                            <a:pt x="741820" y="613722"/>
                            <a:pt x="552450" y="836463"/>
                            <a:pt x="552450" y="1103434"/>
                          </a:cubicBezTo>
                          <a:cubicBezTo>
                            <a:pt x="552450" y="1370405"/>
                            <a:pt x="741820" y="1593146"/>
                            <a:pt x="993562" y="1644660"/>
                          </a:cubicBezTo>
                          <a:lnTo>
                            <a:pt x="1075871" y="1652958"/>
                          </a:lnTo>
                          <a:lnTo>
                            <a:pt x="1075871" y="2206868"/>
                          </a:lnTo>
                          <a:lnTo>
                            <a:pt x="991931" y="2202630"/>
                          </a:lnTo>
                          <a:cubicBezTo>
                            <a:pt x="434779" y="2146048"/>
                            <a:pt x="0" y="1675514"/>
                            <a:pt x="0" y="1103434"/>
                          </a:cubicBezTo>
                          <a:cubicBezTo>
                            <a:pt x="0" y="531354"/>
                            <a:pt x="434779" y="60821"/>
                            <a:pt x="991931" y="4239"/>
                          </a:cubicBezTo>
                          <a:close/>
                        </a:path>
                      </a:pathLst>
                    </a:cu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AE270522-2011-2473-10C9-47F50DA83CF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422571" y="3290541"/>
                      <a:ext cx="210847" cy="1967257"/>
                    </a:xfrm>
                    <a:prstGeom prst="rect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93" name="Freeform: Shape 606">
                      <a:extLst>
                        <a:ext uri="{FF2B5EF4-FFF2-40B4-BE49-F238E27FC236}">
                          <a16:creationId xmlns:a16="http://schemas.microsoft.com/office/drawing/2014/main" id="{0F50D88B-F421-7148-65BB-2B4C86304F37}"/>
                        </a:ext>
                      </a:extLst>
                    </p:cNvPr>
                    <p:cNvSpPr/>
                    <p:nvPr/>
                  </p:nvSpPr>
                  <p:spPr bwMode="auto">
                    <a:xfrm rot="5400000">
                      <a:off x="6639016" y="1131117"/>
                      <a:ext cx="1004207" cy="1633042"/>
                    </a:xfrm>
                    <a:custGeom>
                      <a:avLst/>
                      <a:gdLst>
                        <a:gd name="connsiteX0" fmla="*/ 1075871 w 1075871"/>
                        <a:gd name="connsiteY0" fmla="*/ 0 h 2206868"/>
                        <a:gd name="connsiteX1" fmla="*/ 1075871 w 1075871"/>
                        <a:gd name="connsiteY1" fmla="*/ 553911 h 2206868"/>
                        <a:gd name="connsiteX2" fmla="*/ 993562 w 1075871"/>
                        <a:gd name="connsiteY2" fmla="*/ 562208 h 2206868"/>
                        <a:gd name="connsiteX3" fmla="*/ 552450 w 1075871"/>
                        <a:gd name="connsiteY3" fmla="*/ 1103434 h 2206868"/>
                        <a:gd name="connsiteX4" fmla="*/ 993562 w 1075871"/>
                        <a:gd name="connsiteY4" fmla="*/ 1644660 h 2206868"/>
                        <a:gd name="connsiteX5" fmla="*/ 1075871 w 1075871"/>
                        <a:gd name="connsiteY5" fmla="*/ 1652958 h 2206868"/>
                        <a:gd name="connsiteX6" fmla="*/ 1075871 w 1075871"/>
                        <a:gd name="connsiteY6" fmla="*/ 2206868 h 2206868"/>
                        <a:gd name="connsiteX7" fmla="*/ 991931 w 1075871"/>
                        <a:gd name="connsiteY7" fmla="*/ 2202630 h 2206868"/>
                        <a:gd name="connsiteX8" fmla="*/ 0 w 1075871"/>
                        <a:gd name="connsiteY8" fmla="*/ 1103434 h 2206868"/>
                        <a:gd name="connsiteX9" fmla="*/ 991931 w 1075871"/>
                        <a:gd name="connsiteY9" fmla="*/ 4239 h 2206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75871" h="2206868">
                          <a:moveTo>
                            <a:pt x="1075871" y="0"/>
                          </a:moveTo>
                          <a:lnTo>
                            <a:pt x="1075871" y="553911"/>
                          </a:lnTo>
                          <a:lnTo>
                            <a:pt x="993562" y="562208"/>
                          </a:lnTo>
                          <a:cubicBezTo>
                            <a:pt x="741820" y="613722"/>
                            <a:pt x="552450" y="836463"/>
                            <a:pt x="552450" y="1103434"/>
                          </a:cubicBezTo>
                          <a:cubicBezTo>
                            <a:pt x="552450" y="1370405"/>
                            <a:pt x="741820" y="1593146"/>
                            <a:pt x="993562" y="1644660"/>
                          </a:cubicBezTo>
                          <a:lnTo>
                            <a:pt x="1075871" y="1652958"/>
                          </a:lnTo>
                          <a:lnTo>
                            <a:pt x="1075871" y="2206868"/>
                          </a:lnTo>
                          <a:lnTo>
                            <a:pt x="991931" y="2202630"/>
                          </a:lnTo>
                          <a:cubicBezTo>
                            <a:pt x="434779" y="2146048"/>
                            <a:pt x="0" y="1675514"/>
                            <a:pt x="0" y="1103434"/>
                          </a:cubicBezTo>
                          <a:cubicBezTo>
                            <a:pt x="0" y="531354"/>
                            <a:pt x="434779" y="60821"/>
                            <a:pt x="991931" y="4239"/>
                          </a:cubicBezTo>
                          <a:close/>
                        </a:path>
                      </a:pathLst>
                    </a:cu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94" name="Freeform: Shape 607">
                      <a:extLst>
                        <a:ext uri="{FF2B5EF4-FFF2-40B4-BE49-F238E27FC236}">
                          <a16:creationId xmlns:a16="http://schemas.microsoft.com/office/drawing/2014/main" id="{CD994115-57F5-A3BB-50EC-0F443BE4B730}"/>
                        </a:ext>
                      </a:extLst>
                    </p:cNvPr>
                    <p:cNvSpPr/>
                    <p:nvPr/>
                  </p:nvSpPr>
                  <p:spPr bwMode="auto">
                    <a:xfrm rot="5400000" flipH="1" flipV="1">
                      <a:off x="7865266" y="2121145"/>
                      <a:ext cx="1004207" cy="1633042"/>
                    </a:xfrm>
                    <a:custGeom>
                      <a:avLst/>
                      <a:gdLst>
                        <a:gd name="connsiteX0" fmla="*/ 1075871 w 1075871"/>
                        <a:gd name="connsiteY0" fmla="*/ 0 h 2206868"/>
                        <a:gd name="connsiteX1" fmla="*/ 1075871 w 1075871"/>
                        <a:gd name="connsiteY1" fmla="*/ 553911 h 2206868"/>
                        <a:gd name="connsiteX2" fmla="*/ 993562 w 1075871"/>
                        <a:gd name="connsiteY2" fmla="*/ 562208 h 2206868"/>
                        <a:gd name="connsiteX3" fmla="*/ 552450 w 1075871"/>
                        <a:gd name="connsiteY3" fmla="*/ 1103434 h 2206868"/>
                        <a:gd name="connsiteX4" fmla="*/ 993562 w 1075871"/>
                        <a:gd name="connsiteY4" fmla="*/ 1644660 h 2206868"/>
                        <a:gd name="connsiteX5" fmla="*/ 1075871 w 1075871"/>
                        <a:gd name="connsiteY5" fmla="*/ 1652958 h 2206868"/>
                        <a:gd name="connsiteX6" fmla="*/ 1075871 w 1075871"/>
                        <a:gd name="connsiteY6" fmla="*/ 2206868 h 2206868"/>
                        <a:gd name="connsiteX7" fmla="*/ 991931 w 1075871"/>
                        <a:gd name="connsiteY7" fmla="*/ 2202630 h 2206868"/>
                        <a:gd name="connsiteX8" fmla="*/ 0 w 1075871"/>
                        <a:gd name="connsiteY8" fmla="*/ 1103434 h 2206868"/>
                        <a:gd name="connsiteX9" fmla="*/ 991931 w 1075871"/>
                        <a:gd name="connsiteY9" fmla="*/ 4239 h 2206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75871" h="2206868">
                          <a:moveTo>
                            <a:pt x="1075871" y="0"/>
                          </a:moveTo>
                          <a:lnTo>
                            <a:pt x="1075871" y="553911"/>
                          </a:lnTo>
                          <a:lnTo>
                            <a:pt x="993562" y="562208"/>
                          </a:lnTo>
                          <a:cubicBezTo>
                            <a:pt x="741820" y="613722"/>
                            <a:pt x="552450" y="836463"/>
                            <a:pt x="552450" y="1103434"/>
                          </a:cubicBezTo>
                          <a:cubicBezTo>
                            <a:pt x="552450" y="1370405"/>
                            <a:pt x="741820" y="1593146"/>
                            <a:pt x="993562" y="1644660"/>
                          </a:cubicBezTo>
                          <a:lnTo>
                            <a:pt x="1075871" y="1652958"/>
                          </a:lnTo>
                          <a:lnTo>
                            <a:pt x="1075871" y="2206868"/>
                          </a:lnTo>
                          <a:lnTo>
                            <a:pt x="991931" y="2202630"/>
                          </a:lnTo>
                          <a:cubicBezTo>
                            <a:pt x="434779" y="2146048"/>
                            <a:pt x="0" y="1675514"/>
                            <a:pt x="0" y="1103434"/>
                          </a:cubicBezTo>
                          <a:cubicBezTo>
                            <a:pt x="0" y="531354"/>
                            <a:pt x="434779" y="60821"/>
                            <a:pt x="991931" y="4239"/>
                          </a:cubicBezTo>
                          <a:close/>
                        </a:path>
                      </a:pathLst>
                    </a:cu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95" name="Freeform: Shape 608">
                      <a:extLst>
                        <a:ext uri="{FF2B5EF4-FFF2-40B4-BE49-F238E27FC236}">
                          <a16:creationId xmlns:a16="http://schemas.microsoft.com/office/drawing/2014/main" id="{3AC67F2A-00C4-1595-E6DC-770DEB1382FB}"/>
                        </a:ext>
                      </a:extLst>
                    </p:cNvPr>
                    <p:cNvSpPr/>
                    <p:nvPr/>
                  </p:nvSpPr>
                  <p:spPr bwMode="auto">
                    <a:xfrm rot="5400000">
                      <a:off x="9088118" y="1131116"/>
                      <a:ext cx="1004207" cy="1633042"/>
                    </a:xfrm>
                    <a:custGeom>
                      <a:avLst/>
                      <a:gdLst>
                        <a:gd name="connsiteX0" fmla="*/ 1075871 w 1075871"/>
                        <a:gd name="connsiteY0" fmla="*/ 0 h 2206868"/>
                        <a:gd name="connsiteX1" fmla="*/ 1075871 w 1075871"/>
                        <a:gd name="connsiteY1" fmla="*/ 553911 h 2206868"/>
                        <a:gd name="connsiteX2" fmla="*/ 993562 w 1075871"/>
                        <a:gd name="connsiteY2" fmla="*/ 562208 h 2206868"/>
                        <a:gd name="connsiteX3" fmla="*/ 552450 w 1075871"/>
                        <a:gd name="connsiteY3" fmla="*/ 1103434 h 2206868"/>
                        <a:gd name="connsiteX4" fmla="*/ 993562 w 1075871"/>
                        <a:gd name="connsiteY4" fmla="*/ 1644660 h 2206868"/>
                        <a:gd name="connsiteX5" fmla="*/ 1075871 w 1075871"/>
                        <a:gd name="connsiteY5" fmla="*/ 1652958 h 2206868"/>
                        <a:gd name="connsiteX6" fmla="*/ 1075871 w 1075871"/>
                        <a:gd name="connsiteY6" fmla="*/ 2206868 h 2206868"/>
                        <a:gd name="connsiteX7" fmla="*/ 991931 w 1075871"/>
                        <a:gd name="connsiteY7" fmla="*/ 2202630 h 2206868"/>
                        <a:gd name="connsiteX8" fmla="*/ 0 w 1075871"/>
                        <a:gd name="connsiteY8" fmla="*/ 1103434 h 2206868"/>
                        <a:gd name="connsiteX9" fmla="*/ 991931 w 1075871"/>
                        <a:gd name="connsiteY9" fmla="*/ 4239 h 2206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75871" h="2206868">
                          <a:moveTo>
                            <a:pt x="1075871" y="0"/>
                          </a:moveTo>
                          <a:lnTo>
                            <a:pt x="1075871" y="553911"/>
                          </a:lnTo>
                          <a:lnTo>
                            <a:pt x="993562" y="562208"/>
                          </a:lnTo>
                          <a:cubicBezTo>
                            <a:pt x="741820" y="613722"/>
                            <a:pt x="552450" y="836463"/>
                            <a:pt x="552450" y="1103434"/>
                          </a:cubicBezTo>
                          <a:cubicBezTo>
                            <a:pt x="552450" y="1370405"/>
                            <a:pt x="741820" y="1593146"/>
                            <a:pt x="993562" y="1644660"/>
                          </a:cubicBezTo>
                          <a:lnTo>
                            <a:pt x="1075871" y="1652958"/>
                          </a:lnTo>
                          <a:lnTo>
                            <a:pt x="1075871" y="2206868"/>
                          </a:lnTo>
                          <a:lnTo>
                            <a:pt x="991931" y="2202630"/>
                          </a:lnTo>
                          <a:cubicBezTo>
                            <a:pt x="434779" y="2146048"/>
                            <a:pt x="0" y="1675514"/>
                            <a:pt x="0" y="1103434"/>
                          </a:cubicBezTo>
                          <a:cubicBezTo>
                            <a:pt x="0" y="531354"/>
                            <a:pt x="434779" y="60821"/>
                            <a:pt x="991931" y="4239"/>
                          </a:cubicBezTo>
                          <a:close/>
                        </a:path>
                      </a:pathLst>
                    </a:cu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F39A3503-B713-5659-07F1-F13AC9D1937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999948" y="2438857"/>
                      <a:ext cx="406792" cy="3716056"/>
                    </a:xfrm>
                    <a:prstGeom prst="rect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8D92BC21-8559-B071-104F-DCBD76AE62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4524" y="1386968"/>
                    <a:ext cx="821476" cy="821476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BA452293-0F75-9D64-9EB9-B1B74ACC6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9888" y="1538690"/>
                    <a:ext cx="518032" cy="51803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schemeClr val="accent2"/>
                      </a:solidFill>
                    </a:endParaRPr>
                  </a:p>
                </p:txBody>
              </p: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A14689AF-C3CB-1CA4-9A26-55D881227AC2}"/>
                      </a:ext>
                    </a:extLst>
                  </p:cNvPr>
                  <p:cNvGrpSpPr/>
                  <p:nvPr/>
                </p:nvGrpSpPr>
                <p:grpSpPr>
                  <a:xfrm>
                    <a:off x="5098435" y="1632378"/>
                    <a:ext cx="659492" cy="755002"/>
                    <a:chOff x="4205574" y="2639045"/>
                    <a:chExt cx="659492" cy="755002"/>
                  </a:xfrm>
                  <a:grpFill/>
                </p:grpSpPr>
                <p:sp>
                  <p:nvSpPr>
                    <p:cNvPr id="87" name="Rounded Rectangle 66">
                      <a:extLst>
                        <a:ext uri="{FF2B5EF4-FFF2-40B4-BE49-F238E27FC236}">
                          <a16:creationId xmlns:a16="http://schemas.microsoft.com/office/drawing/2014/main" id="{0F3CE407-11E9-0CFB-ECBF-AB6BE24093EF}"/>
                        </a:ext>
                      </a:extLst>
                    </p:cNvPr>
                    <p:cNvSpPr/>
                    <p:nvPr/>
                  </p:nvSpPr>
                  <p:spPr bwMode="auto">
                    <a:xfrm rot="17914900">
                      <a:off x="4313493" y="2994606"/>
                      <a:ext cx="659492" cy="13938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FF0000"/>
                    </a:solidFill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8" name="Rounded Rectangle 66">
                      <a:extLst>
                        <a:ext uri="{FF2B5EF4-FFF2-40B4-BE49-F238E27FC236}">
                          <a16:creationId xmlns:a16="http://schemas.microsoft.com/office/drawing/2014/main" id="{A94801B3-5AF2-1D16-0F39-AF37A2A2A08C}"/>
                        </a:ext>
                      </a:extLst>
                    </p:cNvPr>
                    <p:cNvSpPr/>
                    <p:nvPr/>
                  </p:nvSpPr>
                  <p:spPr bwMode="auto">
                    <a:xfrm rot="12540000">
                      <a:off x="4205574" y="2639045"/>
                      <a:ext cx="659492" cy="13938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FF0000"/>
                    </a:solidFill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83" name="Freeform: Shape 596">
                    <a:extLst>
                      <a:ext uri="{FF2B5EF4-FFF2-40B4-BE49-F238E27FC236}">
                        <a16:creationId xmlns:a16="http://schemas.microsoft.com/office/drawing/2014/main" id="{08B11A6D-3AF7-740E-776E-76C086AED1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16966" y="1605830"/>
                    <a:ext cx="212418" cy="130908"/>
                  </a:xfrm>
                  <a:custGeom>
                    <a:avLst/>
                    <a:gdLst>
                      <a:gd name="connsiteX0" fmla="*/ 6677 w 481950"/>
                      <a:gd name="connsiteY0" fmla="*/ 203510 h 297014"/>
                      <a:gd name="connsiteX1" fmla="*/ 276643 w 481950"/>
                      <a:gd name="connsiteY1" fmla="*/ 11921 h 297014"/>
                      <a:gd name="connsiteX2" fmla="*/ 481294 w 481950"/>
                      <a:gd name="connsiteY2" fmla="*/ 29338 h 297014"/>
                      <a:gd name="connsiteX3" fmla="*/ 333248 w 481950"/>
                      <a:gd name="connsiteY3" fmla="*/ 103361 h 297014"/>
                      <a:gd name="connsiteX4" fmla="*/ 102471 w 481950"/>
                      <a:gd name="connsiteY4" fmla="*/ 294950 h 297014"/>
                      <a:gd name="connsiteX5" fmla="*/ 6677 w 481950"/>
                      <a:gd name="connsiteY5" fmla="*/ 203510 h 297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81950" h="297014">
                        <a:moveTo>
                          <a:pt x="6677" y="203510"/>
                        </a:moveTo>
                        <a:cubicBezTo>
                          <a:pt x="35706" y="156339"/>
                          <a:pt x="197540" y="40950"/>
                          <a:pt x="276643" y="11921"/>
                        </a:cubicBezTo>
                        <a:cubicBezTo>
                          <a:pt x="355746" y="-17108"/>
                          <a:pt x="471860" y="14098"/>
                          <a:pt x="481294" y="29338"/>
                        </a:cubicBezTo>
                        <a:cubicBezTo>
                          <a:pt x="490728" y="44578"/>
                          <a:pt x="396385" y="59092"/>
                          <a:pt x="333248" y="103361"/>
                        </a:cubicBezTo>
                        <a:cubicBezTo>
                          <a:pt x="270111" y="147630"/>
                          <a:pt x="155448" y="281162"/>
                          <a:pt x="102471" y="294950"/>
                        </a:cubicBezTo>
                        <a:cubicBezTo>
                          <a:pt x="49494" y="308738"/>
                          <a:pt x="-22352" y="250681"/>
                          <a:pt x="6677" y="20351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 w="12700" cap="flat" cmpd="sng" algn="ctr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4" name="Freeform: Shape 597">
                    <a:extLst>
                      <a:ext uri="{FF2B5EF4-FFF2-40B4-BE49-F238E27FC236}">
                        <a16:creationId xmlns:a16="http://schemas.microsoft.com/office/drawing/2014/main" id="{3125C00F-6E01-D1EF-D719-16DB329B7863}"/>
                      </a:ext>
                    </a:extLst>
                  </p:cNvPr>
                  <p:cNvSpPr/>
                  <p:nvPr/>
                </p:nvSpPr>
                <p:spPr bwMode="auto">
                  <a:xfrm rot="11658791">
                    <a:off x="5701603" y="1812688"/>
                    <a:ext cx="212418" cy="130908"/>
                  </a:xfrm>
                  <a:custGeom>
                    <a:avLst/>
                    <a:gdLst>
                      <a:gd name="connsiteX0" fmla="*/ 6677 w 481950"/>
                      <a:gd name="connsiteY0" fmla="*/ 203510 h 297014"/>
                      <a:gd name="connsiteX1" fmla="*/ 276643 w 481950"/>
                      <a:gd name="connsiteY1" fmla="*/ 11921 h 297014"/>
                      <a:gd name="connsiteX2" fmla="*/ 481294 w 481950"/>
                      <a:gd name="connsiteY2" fmla="*/ 29338 h 297014"/>
                      <a:gd name="connsiteX3" fmla="*/ 333248 w 481950"/>
                      <a:gd name="connsiteY3" fmla="*/ 103361 h 297014"/>
                      <a:gd name="connsiteX4" fmla="*/ 102471 w 481950"/>
                      <a:gd name="connsiteY4" fmla="*/ 294950 h 297014"/>
                      <a:gd name="connsiteX5" fmla="*/ 6677 w 481950"/>
                      <a:gd name="connsiteY5" fmla="*/ 203510 h 297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81950" h="297014">
                        <a:moveTo>
                          <a:pt x="6677" y="203510"/>
                        </a:moveTo>
                        <a:cubicBezTo>
                          <a:pt x="35706" y="156339"/>
                          <a:pt x="197540" y="40950"/>
                          <a:pt x="276643" y="11921"/>
                        </a:cubicBezTo>
                        <a:cubicBezTo>
                          <a:pt x="355746" y="-17108"/>
                          <a:pt x="471860" y="14098"/>
                          <a:pt x="481294" y="29338"/>
                        </a:cubicBezTo>
                        <a:cubicBezTo>
                          <a:pt x="490728" y="44578"/>
                          <a:pt x="396385" y="59092"/>
                          <a:pt x="333248" y="103361"/>
                        </a:cubicBezTo>
                        <a:cubicBezTo>
                          <a:pt x="270111" y="147630"/>
                          <a:pt x="155448" y="281162"/>
                          <a:pt x="102471" y="294950"/>
                        </a:cubicBezTo>
                        <a:cubicBezTo>
                          <a:pt x="49494" y="308738"/>
                          <a:pt x="-22352" y="250681"/>
                          <a:pt x="6677" y="20351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 w="12700" cap="flat" cmpd="sng" algn="ctr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5" name="Freeform: Shape 598">
                    <a:extLst>
                      <a:ext uri="{FF2B5EF4-FFF2-40B4-BE49-F238E27FC236}">
                        <a16:creationId xmlns:a16="http://schemas.microsoft.com/office/drawing/2014/main" id="{3DFC6BEE-CDD5-9F60-6BBC-C86CED897719}"/>
                      </a:ext>
                    </a:extLst>
                  </p:cNvPr>
                  <p:cNvSpPr/>
                  <p:nvPr/>
                </p:nvSpPr>
                <p:spPr bwMode="auto">
                  <a:xfrm rot="11658791">
                    <a:off x="5497537" y="1826798"/>
                    <a:ext cx="136369" cy="116472"/>
                  </a:xfrm>
                  <a:custGeom>
                    <a:avLst/>
                    <a:gdLst>
                      <a:gd name="connsiteX0" fmla="*/ 6677 w 481950"/>
                      <a:gd name="connsiteY0" fmla="*/ 203510 h 297014"/>
                      <a:gd name="connsiteX1" fmla="*/ 276643 w 481950"/>
                      <a:gd name="connsiteY1" fmla="*/ 11921 h 297014"/>
                      <a:gd name="connsiteX2" fmla="*/ 481294 w 481950"/>
                      <a:gd name="connsiteY2" fmla="*/ 29338 h 297014"/>
                      <a:gd name="connsiteX3" fmla="*/ 333248 w 481950"/>
                      <a:gd name="connsiteY3" fmla="*/ 103361 h 297014"/>
                      <a:gd name="connsiteX4" fmla="*/ 102471 w 481950"/>
                      <a:gd name="connsiteY4" fmla="*/ 294950 h 297014"/>
                      <a:gd name="connsiteX5" fmla="*/ 6677 w 481950"/>
                      <a:gd name="connsiteY5" fmla="*/ 203510 h 297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81950" h="297014">
                        <a:moveTo>
                          <a:pt x="6677" y="203510"/>
                        </a:moveTo>
                        <a:cubicBezTo>
                          <a:pt x="35706" y="156339"/>
                          <a:pt x="197540" y="40950"/>
                          <a:pt x="276643" y="11921"/>
                        </a:cubicBezTo>
                        <a:cubicBezTo>
                          <a:pt x="355746" y="-17108"/>
                          <a:pt x="471860" y="14098"/>
                          <a:pt x="481294" y="29338"/>
                        </a:cubicBezTo>
                        <a:cubicBezTo>
                          <a:pt x="490728" y="44578"/>
                          <a:pt x="396385" y="59092"/>
                          <a:pt x="333248" y="103361"/>
                        </a:cubicBezTo>
                        <a:cubicBezTo>
                          <a:pt x="270111" y="147630"/>
                          <a:pt x="155448" y="281162"/>
                          <a:pt x="102471" y="294950"/>
                        </a:cubicBezTo>
                        <a:cubicBezTo>
                          <a:pt x="49494" y="308738"/>
                          <a:pt x="-22352" y="250681"/>
                          <a:pt x="6677" y="20351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 w="12700" cap="flat" cmpd="sng" algn="ctr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6" name="Freeform: Shape 599">
                    <a:extLst>
                      <a:ext uri="{FF2B5EF4-FFF2-40B4-BE49-F238E27FC236}">
                        <a16:creationId xmlns:a16="http://schemas.microsoft.com/office/drawing/2014/main" id="{E2E32A87-3A37-F246-F881-04AB57CCB3A8}"/>
                      </a:ext>
                    </a:extLst>
                  </p:cNvPr>
                  <p:cNvSpPr/>
                  <p:nvPr/>
                </p:nvSpPr>
                <p:spPr bwMode="auto">
                  <a:xfrm rot="3195313">
                    <a:off x="5728105" y="1673934"/>
                    <a:ext cx="136369" cy="116472"/>
                  </a:xfrm>
                  <a:custGeom>
                    <a:avLst/>
                    <a:gdLst>
                      <a:gd name="connsiteX0" fmla="*/ 6677 w 481950"/>
                      <a:gd name="connsiteY0" fmla="*/ 203510 h 297014"/>
                      <a:gd name="connsiteX1" fmla="*/ 276643 w 481950"/>
                      <a:gd name="connsiteY1" fmla="*/ 11921 h 297014"/>
                      <a:gd name="connsiteX2" fmla="*/ 481294 w 481950"/>
                      <a:gd name="connsiteY2" fmla="*/ 29338 h 297014"/>
                      <a:gd name="connsiteX3" fmla="*/ 333248 w 481950"/>
                      <a:gd name="connsiteY3" fmla="*/ 103361 h 297014"/>
                      <a:gd name="connsiteX4" fmla="*/ 102471 w 481950"/>
                      <a:gd name="connsiteY4" fmla="*/ 294950 h 297014"/>
                      <a:gd name="connsiteX5" fmla="*/ 6677 w 481950"/>
                      <a:gd name="connsiteY5" fmla="*/ 203510 h 297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81950" h="297014">
                        <a:moveTo>
                          <a:pt x="6677" y="203510"/>
                        </a:moveTo>
                        <a:cubicBezTo>
                          <a:pt x="35706" y="156339"/>
                          <a:pt x="197540" y="40950"/>
                          <a:pt x="276643" y="11921"/>
                        </a:cubicBezTo>
                        <a:cubicBezTo>
                          <a:pt x="355746" y="-17108"/>
                          <a:pt x="471860" y="14098"/>
                          <a:pt x="481294" y="29338"/>
                        </a:cubicBezTo>
                        <a:cubicBezTo>
                          <a:pt x="490728" y="44578"/>
                          <a:pt x="396385" y="59092"/>
                          <a:pt x="333248" y="103361"/>
                        </a:cubicBezTo>
                        <a:cubicBezTo>
                          <a:pt x="270111" y="147630"/>
                          <a:pt x="155448" y="281162"/>
                          <a:pt x="102471" y="294950"/>
                        </a:cubicBezTo>
                        <a:cubicBezTo>
                          <a:pt x="49494" y="308738"/>
                          <a:pt x="-22352" y="250681"/>
                          <a:pt x="6677" y="20351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 w="12700" cap="flat" cmpd="sng" algn="ctr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68" name="Left Bracket 67">
                  <a:extLst>
                    <a:ext uri="{FF2B5EF4-FFF2-40B4-BE49-F238E27FC236}">
                      <a16:creationId xmlns:a16="http://schemas.microsoft.com/office/drawing/2014/main" id="{31387D4E-5366-F934-A4EB-359AF30FF39C}"/>
                    </a:ext>
                  </a:extLst>
                </p:cNvPr>
                <p:cNvSpPr/>
                <p:nvPr/>
              </p:nvSpPr>
              <p:spPr bwMode="auto">
                <a:xfrm rot="5400000">
                  <a:off x="3250862" y="1531674"/>
                  <a:ext cx="108831" cy="778436"/>
                </a:xfrm>
                <a:prstGeom prst="leftBracket">
                  <a:avLst>
                    <a:gd name="adj" fmla="val 0"/>
                  </a:avLst>
                </a:prstGeom>
                <a:noFill/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9" name="Left Bracket 68">
                  <a:extLst>
                    <a:ext uri="{FF2B5EF4-FFF2-40B4-BE49-F238E27FC236}">
                      <a16:creationId xmlns:a16="http://schemas.microsoft.com/office/drawing/2014/main" id="{688A84C2-A245-6429-AB4F-574828951C56}"/>
                    </a:ext>
                  </a:extLst>
                </p:cNvPr>
                <p:cNvSpPr/>
                <p:nvPr/>
              </p:nvSpPr>
              <p:spPr bwMode="auto">
                <a:xfrm rot="5400000">
                  <a:off x="4183083" y="1531674"/>
                  <a:ext cx="108831" cy="778436"/>
                </a:xfrm>
                <a:prstGeom prst="leftBracket">
                  <a:avLst>
                    <a:gd name="adj" fmla="val 0"/>
                  </a:avLst>
                </a:prstGeom>
                <a:noFill/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C541EAF-926B-6C2B-6614-4468450E4AD6}"/>
                    </a:ext>
                  </a:extLst>
                </p:cNvPr>
                <p:cNvSpPr txBox="1"/>
                <p:nvPr/>
              </p:nvSpPr>
              <p:spPr>
                <a:xfrm>
                  <a:off x="2330498" y="1399387"/>
                  <a:ext cx="1470500" cy="4523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Proximal 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convoluted tubule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90F78F6-865C-8751-1F2E-EBE2CA145E75}"/>
                    </a:ext>
                  </a:extLst>
                </p:cNvPr>
                <p:cNvSpPr txBox="1"/>
                <p:nvPr/>
              </p:nvSpPr>
              <p:spPr>
                <a:xfrm>
                  <a:off x="3793594" y="1389628"/>
                  <a:ext cx="1470500" cy="4523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Distal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convoluted tubule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E85B039-7D10-B4C3-EE29-0B749C61A172}"/>
                    </a:ext>
                  </a:extLst>
                </p:cNvPr>
                <p:cNvSpPr txBox="1"/>
                <p:nvPr/>
              </p:nvSpPr>
              <p:spPr>
                <a:xfrm>
                  <a:off x="756480" y="1146161"/>
                  <a:ext cx="775498" cy="2261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Nephron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6466AB4-3544-A9BC-7BB3-3C80C2C7A07A}"/>
                    </a:ext>
                  </a:extLst>
                </p:cNvPr>
                <p:cNvSpPr txBox="1"/>
                <p:nvPr/>
              </p:nvSpPr>
              <p:spPr>
                <a:xfrm>
                  <a:off x="2484291" y="3172453"/>
                  <a:ext cx="91531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/>
                    <a:t>Glomerulus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49CFAE7D-9836-0218-287D-8937A00E6167}"/>
                    </a:ext>
                  </a:extLst>
                </p:cNvPr>
                <p:cNvCxnSpPr>
                  <a:cxnSpLocks/>
                  <a:endCxn id="80" idx="4"/>
                </p:cNvCxnSpPr>
                <p:nvPr/>
              </p:nvCxnSpPr>
              <p:spPr bwMode="auto">
                <a:xfrm flipH="1" flipV="1">
                  <a:off x="2857429" y="2643960"/>
                  <a:ext cx="294901" cy="43862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E14F151-0C8F-1EED-C12E-2EBBD504F3BC}"/>
                    </a:ext>
                  </a:extLst>
                </p:cNvPr>
                <p:cNvSpPr/>
                <p:nvPr/>
              </p:nvSpPr>
              <p:spPr bwMode="auto">
                <a:xfrm>
                  <a:off x="796793" y="1758449"/>
                  <a:ext cx="773141" cy="108351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6" name="Right Brace 75">
                  <a:extLst>
                    <a:ext uri="{FF2B5EF4-FFF2-40B4-BE49-F238E27FC236}">
                      <a16:creationId xmlns:a16="http://schemas.microsoft.com/office/drawing/2014/main" id="{DACE64FF-7D14-65E5-9877-2714D58CCB5B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3619742" y="271607"/>
                  <a:ext cx="204888" cy="1953999"/>
                </a:xfrm>
                <a:prstGeom prst="rightBrace">
                  <a:avLst>
                    <a:gd name="adj1" fmla="val 27758"/>
                    <a:gd name="adj2" fmla="val 48480"/>
                  </a:avLst>
                </a:prstGeom>
                <a:noFill/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14B9088-5634-759D-9244-BA6334760E21}"/>
                    </a:ext>
                  </a:extLst>
                </p:cNvPr>
                <p:cNvSpPr txBox="1"/>
                <p:nvPr/>
              </p:nvSpPr>
              <p:spPr>
                <a:xfrm>
                  <a:off x="3077946" y="876228"/>
                  <a:ext cx="1233099" cy="263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/>
                    <a:t>Renal Tubule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404C23C5-D74F-B33F-73F0-17DE3164820E}"/>
                    </a:ext>
                  </a:extLst>
                </p:cNvPr>
                <p:cNvSpPr/>
                <p:nvPr/>
              </p:nvSpPr>
              <p:spPr bwMode="auto">
                <a:xfrm>
                  <a:off x="2218578" y="876228"/>
                  <a:ext cx="3125276" cy="2959058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BE3020A-12C8-36EA-EFC1-C5FF79071A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22310" y="764518"/>
                <a:ext cx="648644" cy="90261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121A20D-7BE1-04B6-8B08-EBB0AEB2A538}"/>
                  </a:ext>
                </a:extLst>
              </p:cNvPr>
              <p:cNvCxnSpPr/>
              <p:nvPr/>
            </p:nvCxnSpPr>
            <p:spPr bwMode="auto">
              <a:xfrm>
                <a:off x="1522310" y="2730250"/>
                <a:ext cx="648644" cy="99332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34965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26B1DA-1B20-79C0-6914-1497A8655EE1}"/>
              </a:ext>
            </a:extLst>
          </p:cNvPr>
          <p:cNvGrpSpPr/>
          <p:nvPr/>
        </p:nvGrpSpPr>
        <p:grpSpPr>
          <a:xfrm>
            <a:off x="811572" y="666709"/>
            <a:ext cx="10624365" cy="3336895"/>
            <a:chOff x="811572" y="666709"/>
            <a:chExt cx="10624365" cy="333689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961B8C-F822-EDCC-C2CC-F3D61C208622}"/>
                </a:ext>
              </a:extLst>
            </p:cNvPr>
            <p:cNvGrpSpPr/>
            <p:nvPr/>
          </p:nvGrpSpPr>
          <p:grpSpPr>
            <a:xfrm>
              <a:off x="1328654" y="666709"/>
              <a:ext cx="10107283" cy="3336895"/>
              <a:chOff x="1328654" y="666709"/>
              <a:chExt cx="10107283" cy="3336895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85589-15BE-4C53-81FF-41408E0C9BDF}"/>
                  </a:ext>
                </a:extLst>
              </p:cNvPr>
              <p:cNvSpPr txBox="1"/>
              <p:nvPr/>
            </p:nvSpPr>
            <p:spPr>
              <a:xfrm>
                <a:off x="1328654" y="724396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Arial" panose="020B0604020202020204" pitchFamily="34" charset="0"/>
                  </a:rPr>
                  <a:t>Healthy liver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0EB2446-53BC-425F-8064-0410F0D54137}"/>
                  </a:ext>
                </a:extLst>
              </p:cNvPr>
              <p:cNvSpPr txBox="1"/>
              <p:nvPr/>
            </p:nvSpPr>
            <p:spPr>
              <a:xfrm>
                <a:off x="4287523" y="72439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Arial" panose="020B0604020202020204" pitchFamily="34" charset="0"/>
                  </a:rPr>
                  <a:t>Fibrotic liver</a:t>
                </a:r>
              </a:p>
            </p:txBody>
          </p:sp>
          <p:pic>
            <p:nvPicPr>
              <p:cNvPr id="253" name="Picture 252">
                <a:extLst>
                  <a:ext uri="{FF2B5EF4-FFF2-40B4-BE49-F238E27FC236}">
                    <a16:creationId xmlns:a16="http://schemas.microsoft.com/office/drawing/2014/main" id="{9AAB5A1C-7520-4BCB-87DE-8D060DC7BB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15" r="5428" b="14905"/>
              <a:stretch/>
            </p:blipFill>
            <p:spPr>
              <a:xfrm>
                <a:off x="3506688" y="1173272"/>
                <a:ext cx="3111698" cy="2433869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7E58DCD-1CA4-249D-CA53-15C363B8A787}"/>
                  </a:ext>
                </a:extLst>
              </p:cNvPr>
              <p:cNvGrpSpPr/>
              <p:nvPr/>
            </p:nvGrpSpPr>
            <p:grpSpPr>
              <a:xfrm>
                <a:off x="6972568" y="938834"/>
                <a:ext cx="4463369" cy="3064770"/>
                <a:chOff x="6873235" y="1140656"/>
                <a:chExt cx="3262956" cy="2475593"/>
              </a:xfrm>
            </p:grpSpPr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F332C7CA-294F-4B30-B5AA-38F149F8EE65}"/>
                    </a:ext>
                  </a:extLst>
                </p:cNvPr>
                <p:cNvSpPr txBox="1"/>
                <p:nvPr/>
              </p:nvSpPr>
              <p:spPr>
                <a:xfrm>
                  <a:off x="7621480" y="1248421"/>
                  <a:ext cx="663964" cy="273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  <a:latin typeface="Arial" panose="020B0604020202020204"/>
                      <a:cs typeface="Arial" panose="020B0604020202020204" pitchFamily="34" charset="0"/>
                    </a:rPr>
                    <a:t>36-hr</a:t>
                  </a:r>
                </a:p>
              </p:txBody>
            </p: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AAB2A555-E1A1-45E0-A80C-383A4F73814B}"/>
                    </a:ext>
                  </a:extLst>
                </p:cNvPr>
                <p:cNvGrpSpPr/>
                <p:nvPr/>
              </p:nvGrpSpPr>
              <p:grpSpPr>
                <a:xfrm>
                  <a:off x="6873235" y="1140656"/>
                  <a:ext cx="3262956" cy="2475593"/>
                  <a:chOff x="8710213" y="996758"/>
                  <a:chExt cx="3262956" cy="2475593"/>
                </a:xfrm>
              </p:grpSpPr>
              <p:pic>
                <p:nvPicPr>
                  <p:cNvPr id="279" name="Picture 278">
                    <a:extLst>
                      <a:ext uri="{FF2B5EF4-FFF2-40B4-BE49-F238E27FC236}">
                        <a16:creationId xmlns:a16="http://schemas.microsoft.com/office/drawing/2014/main" id="{8EAF67A8-E564-4508-9FC7-078B6C85B5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63000" y="996758"/>
                    <a:ext cx="3210169" cy="2397593"/>
                  </a:xfrm>
                  <a:prstGeom prst="rect">
                    <a:avLst/>
                  </a:prstGeom>
                  <a:ln w="19050">
                    <a:noFill/>
                  </a:ln>
                </p:spPr>
              </p:pic>
              <p:sp>
                <p:nvSpPr>
                  <p:cNvPr id="280" name="TextBox 279">
                    <a:extLst>
                      <a:ext uri="{FF2B5EF4-FFF2-40B4-BE49-F238E27FC236}">
                        <a16:creationId xmlns:a16="http://schemas.microsoft.com/office/drawing/2014/main" id="{C78795FB-0EF5-461A-853B-5DC4128A8E5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858173" y="1960081"/>
                    <a:ext cx="1951581" cy="247501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defTabSz="89794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1" lang="en-US" sz="1600" kern="0" dirty="0">
                        <a:solidFill>
                          <a:srgbClr val="000000"/>
                        </a:solidFill>
                        <a:ea typeface="ＭＳ Ｐゴシック" pitchFamily="50" charset="-128"/>
                      </a:rPr>
                      <a:t>Mean Dynamic OCT (dB</a:t>
                    </a:r>
                    <a:r>
                      <a:rPr kumimoji="1" lang="en-US" sz="1600" kern="0" baseline="30000" dirty="0">
                        <a:solidFill>
                          <a:srgbClr val="000000"/>
                        </a:solidFill>
                        <a:ea typeface="ＭＳ Ｐゴシック" pitchFamily="50" charset="-128"/>
                      </a:rPr>
                      <a:t>2</a:t>
                    </a:r>
                    <a:r>
                      <a:rPr kumimoji="1" lang="en-US" sz="1600" kern="0" dirty="0">
                        <a:solidFill>
                          <a:srgbClr val="000000"/>
                        </a:solidFill>
                        <a:ea typeface="ＭＳ Ｐゴシック" pitchFamily="50" charset="-128"/>
                      </a:rPr>
                      <a:t>)</a:t>
                    </a:r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9EE6176B-9E86-48E1-92C3-DC14FDE811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1075" y="3198881"/>
                    <a:ext cx="942425" cy="27347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defTabSz="89794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1" lang="en-US" sz="1600" kern="0" dirty="0">
                        <a:solidFill>
                          <a:srgbClr val="000000"/>
                        </a:solidFill>
                        <a:ea typeface="ＭＳ Ｐゴシック" pitchFamily="50" charset="-128"/>
                      </a:rPr>
                      <a:t>Time (hours)</a:t>
                    </a:r>
                  </a:p>
                </p:txBody>
              </p:sp>
            </p:grp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80AF5E74-AAB8-4AF0-8E01-439DA2B324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401498" y="2338645"/>
                  <a:ext cx="765323" cy="78354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9BB15ED5-025B-40AA-8CB2-8C8CE020BAC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415531" y="1330025"/>
                  <a:ext cx="569123" cy="130198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210CB933-421A-4B8A-896A-ECD7EDC534B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8001955" y="2262635"/>
                  <a:ext cx="437829" cy="36937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E1327FB8-E993-4584-A1BA-0C85DF1E2E4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422487" y="2260795"/>
                  <a:ext cx="1399134" cy="67735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24C461B-AFFD-4F81-AA05-9320F29B0940}"/>
                    </a:ext>
                  </a:extLst>
                </p:cNvPr>
                <p:cNvSpPr txBox="1"/>
                <p:nvPr/>
              </p:nvSpPr>
              <p:spPr>
                <a:xfrm flipH="1">
                  <a:off x="7755432" y="1594578"/>
                  <a:ext cx="663964" cy="273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kumimoji="1" lang="en-US" sz="1600" dirty="0">
                      <a:solidFill>
                        <a:srgbClr val="000000"/>
                      </a:solidFill>
                      <a:ea typeface="ＭＳ Ｐゴシック" pitchFamily="50" charset="-128"/>
                    </a:rPr>
                    <a:t>Healthy</a:t>
                  </a: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C6F00455-1CF9-456A-8EBC-12F24FF49618}"/>
                    </a:ext>
                  </a:extLst>
                </p:cNvPr>
                <p:cNvSpPr txBox="1"/>
                <p:nvPr/>
              </p:nvSpPr>
              <p:spPr>
                <a:xfrm flipH="1">
                  <a:off x="8001230" y="2692714"/>
                  <a:ext cx="647934" cy="273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kumimoji="1" lang="en-US" sz="1600" dirty="0">
                      <a:solidFill>
                        <a:srgbClr val="FF0000"/>
                      </a:solidFill>
                      <a:ea typeface="ＭＳ Ｐゴシック" pitchFamily="50" charset="-128"/>
                    </a:rPr>
                    <a:t>Fibrotic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CAAA9B-E9D7-6CF9-2545-8CE9496623BA}"/>
                  </a:ext>
                </a:extLst>
              </p:cNvPr>
              <p:cNvSpPr txBox="1"/>
              <p:nvPr/>
            </p:nvSpPr>
            <p:spPr>
              <a:xfrm>
                <a:off x="7695174" y="666709"/>
                <a:ext cx="3411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Arial" panose="020B0604020202020204" pitchFamily="34" charset="0"/>
                  </a:rPr>
                  <a:t>Longitudinal quantitative activity</a:t>
                </a:r>
              </a:p>
            </p:txBody>
          </p:sp>
        </p:grpSp>
        <p:pic>
          <p:nvPicPr>
            <p:cNvPr id="3" name="Picture 2" descr="A close-up of a red and green vein&#10;&#10;Description automatically generated">
              <a:extLst>
                <a:ext uri="{FF2B5EF4-FFF2-40B4-BE49-F238E27FC236}">
                  <a16:creationId xmlns:a16="http://schemas.microsoft.com/office/drawing/2014/main" id="{0528E0C1-779A-FB6C-6FE0-EAA42583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572" y="1173271"/>
              <a:ext cx="2462642" cy="243386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5422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E851F7F-D3F9-33B5-E04D-AE9A7BF0019A}"/>
              </a:ext>
            </a:extLst>
          </p:cNvPr>
          <p:cNvGrpSpPr/>
          <p:nvPr/>
        </p:nvGrpSpPr>
        <p:grpSpPr>
          <a:xfrm>
            <a:off x="2484956" y="540976"/>
            <a:ext cx="6430029" cy="4310868"/>
            <a:chOff x="1718837" y="1072317"/>
            <a:chExt cx="6430029" cy="431086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A18E83-9A6C-E592-0DE7-47A786564C92}"/>
                </a:ext>
              </a:extLst>
            </p:cNvPr>
            <p:cNvGrpSpPr/>
            <p:nvPr/>
          </p:nvGrpSpPr>
          <p:grpSpPr>
            <a:xfrm>
              <a:off x="1718837" y="1072317"/>
              <a:ext cx="6430029" cy="3974252"/>
              <a:chOff x="2686396" y="581420"/>
              <a:chExt cx="6430029" cy="397425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8990522-1951-F769-2BB7-4FF7CBE86EB2}"/>
                  </a:ext>
                </a:extLst>
              </p:cNvPr>
              <p:cNvGrpSpPr/>
              <p:nvPr/>
            </p:nvGrpSpPr>
            <p:grpSpPr>
              <a:xfrm>
                <a:off x="3075575" y="801702"/>
                <a:ext cx="6040850" cy="3753970"/>
                <a:chOff x="1608002" y="511694"/>
                <a:chExt cx="3848032" cy="3641141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243F7C5B-3121-2DFC-130B-D1AA4F2AB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9371"/>
                <a:stretch/>
              </p:blipFill>
              <p:spPr>
                <a:xfrm>
                  <a:off x="3549948" y="511694"/>
                  <a:ext cx="935113" cy="1188719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307A0E23-A29D-6D00-37AF-0CBFE0748E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9370"/>
                <a:stretch/>
              </p:blipFill>
              <p:spPr>
                <a:xfrm>
                  <a:off x="4520921" y="511694"/>
                  <a:ext cx="935113" cy="1188720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0D888386-15B3-B750-EFBE-F371DB0CB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4345"/>
                <a:stretch/>
              </p:blipFill>
              <p:spPr>
                <a:xfrm>
                  <a:off x="2578975" y="511694"/>
                  <a:ext cx="935113" cy="1188720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7A9A3C37-EE10-3F86-0202-C7F7F22020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4345"/>
                <a:stretch/>
              </p:blipFill>
              <p:spPr>
                <a:xfrm>
                  <a:off x="1608002" y="511694"/>
                  <a:ext cx="935113" cy="1188720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0A9C9F21-57C7-B7DC-70E7-CBDF21DE9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9371"/>
                <a:stretch/>
              </p:blipFill>
              <p:spPr>
                <a:xfrm>
                  <a:off x="3549948" y="1745238"/>
                  <a:ext cx="934086" cy="1188718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42817218-2A1E-E08B-76E4-EF46E27069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9371"/>
                <a:stretch/>
              </p:blipFill>
              <p:spPr>
                <a:xfrm>
                  <a:off x="4520921" y="1745238"/>
                  <a:ext cx="934086" cy="1188717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4B7C127E-6C72-CF1E-A861-BBC973468539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8"/>
                <a:srcRect b="42198"/>
                <a:stretch/>
              </p:blipFill>
              <p:spPr>
                <a:xfrm>
                  <a:off x="2578975" y="1745238"/>
                  <a:ext cx="936000" cy="11880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F2401116-20CF-4C9F-7E6A-30AEA342E438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9"/>
                <a:srcRect b="42289"/>
                <a:stretch/>
              </p:blipFill>
              <p:spPr>
                <a:xfrm>
                  <a:off x="1608002" y="1745238"/>
                  <a:ext cx="936000" cy="11880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3DEEB428-6634-E63C-A033-7C0CF92EBD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085" b="51286"/>
                <a:stretch/>
              </p:blipFill>
              <p:spPr>
                <a:xfrm>
                  <a:off x="3549948" y="2964117"/>
                  <a:ext cx="934087" cy="1188718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5BB7CD11-B6F4-C0C2-00B3-18A6695D8B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085" b="51286"/>
                <a:stretch/>
              </p:blipFill>
              <p:spPr>
                <a:xfrm>
                  <a:off x="4520921" y="2964117"/>
                  <a:ext cx="934087" cy="1188718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B0CBEAB1-772D-F34E-1B33-FE58998CC42A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2"/>
                <a:srcRect b="42289"/>
                <a:stretch/>
              </p:blipFill>
              <p:spPr>
                <a:xfrm>
                  <a:off x="2578975" y="2964117"/>
                  <a:ext cx="936000" cy="118800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557BA8D6-3C05-FE55-14A2-06195352D339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3"/>
                <a:srcRect b="42289"/>
                <a:stretch/>
              </p:blipFill>
              <p:spPr>
                <a:xfrm>
                  <a:off x="1608002" y="2964117"/>
                  <a:ext cx="936000" cy="1188000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B2D300-98A3-E4E9-99D4-2DC91D7114D3}"/>
                  </a:ext>
                </a:extLst>
              </p:cNvPr>
              <p:cNvSpPr txBox="1"/>
              <p:nvPr/>
            </p:nvSpPr>
            <p:spPr>
              <a:xfrm>
                <a:off x="8244768" y="581420"/>
                <a:ext cx="4440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DOPU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F794CA-9517-AE39-BC8C-769BBA6AB6CC}"/>
                  </a:ext>
                </a:extLst>
              </p:cNvPr>
              <p:cNvSpPr txBox="1"/>
              <p:nvPr/>
            </p:nvSpPr>
            <p:spPr>
              <a:xfrm>
                <a:off x="3613622" y="594636"/>
                <a:ext cx="3254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OCT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2A47DA-2A10-35F8-C9B8-6DD52A687238}"/>
                  </a:ext>
                </a:extLst>
              </p:cNvPr>
              <p:cNvSpPr txBox="1"/>
              <p:nvPr/>
            </p:nvSpPr>
            <p:spPr>
              <a:xfrm>
                <a:off x="4729143" y="594636"/>
                <a:ext cx="11372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Tissue dynamics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91FAE1-48D0-CD68-1B60-039286BCBBE7}"/>
                  </a:ext>
                </a:extLst>
              </p:cNvPr>
              <p:cNvSpPr txBox="1"/>
              <p:nvPr/>
            </p:nvSpPr>
            <p:spPr>
              <a:xfrm>
                <a:off x="6452780" y="581420"/>
                <a:ext cx="9024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Birefringence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33410F-BE40-2354-0078-F3A214B35F8D}"/>
                  </a:ext>
                </a:extLst>
              </p:cNvPr>
              <p:cNvSpPr txBox="1"/>
              <p:nvPr/>
            </p:nvSpPr>
            <p:spPr>
              <a:xfrm rot="16200000">
                <a:off x="2602559" y="1229812"/>
                <a:ext cx="537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liver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E82B-1FA2-10B2-F5A7-03EAB04469D4}"/>
                  </a:ext>
                </a:extLst>
              </p:cNvPr>
              <p:cNvSpPr txBox="1"/>
              <p:nvPr/>
            </p:nvSpPr>
            <p:spPr>
              <a:xfrm rot="16200000">
                <a:off x="2615609" y="2538000"/>
                <a:ext cx="537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1-week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NAFLD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508CC3-E3D8-237A-913F-DC8B55D05610}"/>
                  </a:ext>
                </a:extLst>
              </p:cNvPr>
              <p:cNvSpPr txBox="1"/>
              <p:nvPr/>
            </p:nvSpPr>
            <p:spPr>
              <a:xfrm rot="16200000">
                <a:off x="2615611" y="3757858"/>
                <a:ext cx="537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2-week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NAFLD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E12EEE-BE44-EBD3-094B-0E0C7FADF5C7}"/>
                </a:ext>
              </a:extLst>
            </p:cNvPr>
            <p:cNvSpPr txBox="1"/>
            <p:nvPr/>
          </p:nvSpPr>
          <p:spPr>
            <a:xfrm>
              <a:off x="3896477" y="5077665"/>
              <a:ext cx="78548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EECBD3-1453-74BD-4026-1EEEF2B2F25B}"/>
                </a:ext>
              </a:extLst>
            </p:cNvPr>
            <p:cNvSpPr txBox="1"/>
            <p:nvPr/>
          </p:nvSpPr>
          <p:spPr>
            <a:xfrm>
              <a:off x="4831513" y="5070748"/>
              <a:ext cx="15709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F76722-FEB7-6DAA-9607-3789946A3E7D}"/>
                </a:ext>
              </a:extLst>
            </p:cNvPr>
            <p:cNvSpPr txBox="1"/>
            <p:nvPr/>
          </p:nvSpPr>
          <p:spPr>
            <a:xfrm>
              <a:off x="4344647" y="5213908"/>
              <a:ext cx="22602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r>
                <a:rPr lang="en-US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4606CA-4A25-2D5B-1D65-17BC4DF36740}"/>
                </a:ext>
              </a:extLst>
            </p:cNvPr>
            <p:cNvPicPr>
              <a:picLocks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9" t="16219" r="55256" b="43650"/>
            <a:stretch/>
          </p:blipFill>
          <p:spPr>
            <a:xfrm flipV="1">
              <a:off x="4026487" y="5110087"/>
              <a:ext cx="785012" cy="8732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728ADA-34EA-DAA8-C8EA-EA7CE14B12FE}"/>
                </a:ext>
              </a:extLst>
            </p:cNvPr>
            <p:cNvSpPr txBox="1"/>
            <p:nvPr/>
          </p:nvSpPr>
          <p:spPr>
            <a:xfrm>
              <a:off x="2253117" y="5070100"/>
              <a:ext cx="12503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0C8947-E370-3A09-6A71-AAE5D4385F40}"/>
                </a:ext>
              </a:extLst>
            </p:cNvPr>
            <p:cNvSpPr txBox="1"/>
            <p:nvPr/>
          </p:nvSpPr>
          <p:spPr>
            <a:xfrm>
              <a:off x="3271865" y="5066828"/>
              <a:ext cx="15709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55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630EB9-FDE7-681D-9336-FDEB6D42C935}"/>
                </a:ext>
              </a:extLst>
            </p:cNvPr>
            <p:cNvSpPr txBox="1"/>
            <p:nvPr/>
          </p:nvSpPr>
          <p:spPr>
            <a:xfrm>
              <a:off x="2694653" y="5203654"/>
              <a:ext cx="17312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264258F-D01C-2A3F-1977-68B70E0DFBC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2" t="3611" r="69184" b="5370"/>
            <a:stretch/>
          </p:blipFill>
          <p:spPr>
            <a:xfrm rot="16200000" flipV="1">
              <a:off x="2751339" y="4808840"/>
              <a:ext cx="59753" cy="689816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F72BB5-FF4C-1BE6-C01A-CF6359AC4491}"/>
                </a:ext>
              </a:extLst>
            </p:cNvPr>
            <p:cNvSpPr txBox="1"/>
            <p:nvPr/>
          </p:nvSpPr>
          <p:spPr>
            <a:xfrm flipH="1">
              <a:off x="7991723" y="5074855"/>
              <a:ext cx="78548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6161F6-4592-ED3B-AA93-9DD614D3D191}"/>
                </a:ext>
              </a:extLst>
            </p:cNvPr>
            <p:cNvSpPr txBox="1"/>
            <p:nvPr/>
          </p:nvSpPr>
          <p:spPr>
            <a:xfrm rot="10800000">
              <a:off x="6903853" y="5063104"/>
              <a:ext cx="78548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C6EC67D-AD09-8A72-8B80-59CE14B06C64}"/>
                </a:ext>
              </a:extLst>
            </p:cNvPr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395482" y="5111173"/>
              <a:ext cx="845588" cy="8515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EEC3B8-6205-88FA-6C16-E0E9FD07ECC2}"/>
                </a:ext>
              </a:extLst>
            </p:cNvPr>
            <p:cNvSpPr txBox="1"/>
            <p:nvPr/>
          </p:nvSpPr>
          <p:spPr>
            <a:xfrm>
              <a:off x="5265656" y="5068722"/>
              <a:ext cx="78548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627ED9-BF25-C95F-1CA7-8B43D2AE4B8A}"/>
                </a:ext>
              </a:extLst>
            </p:cNvPr>
            <p:cNvSpPr txBox="1"/>
            <p:nvPr/>
          </p:nvSpPr>
          <p:spPr>
            <a:xfrm>
              <a:off x="6264149" y="5068721"/>
              <a:ext cx="35266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0.006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A094486-FABB-9E55-51EA-398BDF60EE5F}"/>
                </a:ext>
              </a:extLst>
            </p:cNvPr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029823" y="5111173"/>
              <a:ext cx="845588" cy="8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84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556DEF6-69D2-D808-0BCE-F03F74322372}"/>
              </a:ext>
            </a:extLst>
          </p:cNvPr>
          <p:cNvGrpSpPr/>
          <p:nvPr/>
        </p:nvGrpSpPr>
        <p:grpSpPr>
          <a:xfrm>
            <a:off x="304631" y="359390"/>
            <a:ext cx="11456827" cy="2880276"/>
            <a:chOff x="304631" y="359390"/>
            <a:chExt cx="11456827" cy="288027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30E6FD-58ED-1A68-5E86-68771D2DEB12}"/>
                </a:ext>
              </a:extLst>
            </p:cNvPr>
            <p:cNvSpPr txBox="1"/>
            <p:nvPr/>
          </p:nvSpPr>
          <p:spPr>
            <a:xfrm rot="16200000">
              <a:off x="-720009" y="1661029"/>
              <a:ext cx="260327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Composite 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principal component (PC)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56875-2403-110B-39FD-C7EB10D43A09}"/>
                </a:ext>
              </a:extLst>
            </p:cNvPr>
            <p:cNvSpPr txBox="1"/>
            <p:nvPr/>
          </p:nvSpPr>
          <p:spPr>
            <a:xfrm>
              <a:off x="1543764" y="359391"/>
              <a:ext cx="141064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Cross-section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BAA07C-35C5-93CE-FC08-D308E4A5C7A5}"/>
                </a:ext>
              </a:extLst>
            </p:cNvPr>
            <p:cNvSpPr txBox="1"/>
            <p:nvPr/>
          </p:nvSpPr>
          <p:spPr>
            <a:xfrm>
              <a:off x="4404173" y="359391"/>
              <a:ext cx="7822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face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7A4309-D565-80C6-927F-AE4DB5FB30FD}"/>
                </a:ext>
              </a:extLst>
            </p:cNvPr>
            <p:cNvSpPr txBox="1"/>
            <p:nvPr/>
          </p:nvSpPr>
          <p:spPr>
            <a:xfrm>
              <a:off x="7968218" y="359390"/>
              <a:ext cx="180825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Volume rendering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21D542-E02C-FE8E-8895-6DB405494469}"/>
                </a:ext>
              </a:extLst>
            </p:cNvPr>
            <p:cNvGrpSpPr/>
            <p:nvPr/>
          </p:nvGrpSpPr>
          <p:grpSpPr>
            <a:xfrm>
              <a:off x="1061913" y="667066"/>
              <a:ext cx="10699545" cy="2440724"/>
              <a:chOff x="2036510" y="1259204"/>
              <a:chExt cx="4693112" cy="107056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4758F07-C4DF-EB33-6398-C9F76E363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9531" y="1259204"/>
                <a:ext cx="1069094" cy="106909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83C394C-D844-0986-F338-2F4F73F7AB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299"/>
              <a:stretch/>
            </p:blipFill>
            <p:spPr>
              <a:xfrm>
                <a:off x="2036510" y="1259204"/>
                <a:ext cx="1072518" cy="107056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51AA4B8-F1E6-9A1A-F6F2-F3BAF0E95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9126" y="1259204"/>
                <a:ext cx="1192746" cy="106909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C43536B-BD02-096F-2D70-83E42CFED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2378" y="1259204"/>
                <a:ext cx="1267244" cy="1069094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83DDE25-9337-D5EF-F302-ABD5E50AF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40493">
                <a:off x="5046275" y="2051468"/>
                <a:ext cx="270241" cy="218403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4D057C-8D38-0417-0BA7-D14023754D64}"/>
                  </a:ext>
                </a:extLst>
              </p:cNvPr>
              <p:cNvSpPr txBox="1"/>
              <p:nvPr/>
            </p:nvSpPr>
            <p:spPr>
              <a:xfrm>
                <a:off x="4867913" y="2210201"/>
                <a:ext cx="153280" cy="94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715066-E3B1-8D4C-64BB-344A4093AB86}"/>
                  </a:ext>
                </a:extLst>
              </p:cNvPr>
              <p:cNvSpPr txBox="1"/>
              <p:nvPr/>
            </p:nvSpPr>
            <p:spPr>
              <a:xfrm>
                <a:off x="5159848" y="1887401"/>
                <a:ext cx="153280" cy="94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A10F0F-E146-1D7C-A698-4D083206990F}"/>
                  </a:ext>
                </a:extLst>
              </p:cNvPr>
              <p:cNvSpPr txBox="1"/>
              <p:nvPr/>
            </p:nvSpPr>
            <p:spPr>
              <a:xfrm>
                <a:off x="5216051" y="2210201"/>
                <a:ext cx="153280" cy="94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PC3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CE7BB32-68B3-0158-7991-D97C12DEE217}"/>
                  </a:ext>
                </a:extLst>
              </p:cNvPr>
              <p:cNvCxnSpPr/>
              <p:nvPr/>
            </p:nvCxnSpPr>
            <p:spPr>
              <a:xfrm>
                <a:off x="2812109" y="2266936"/>
                <a:ext cx="19265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88D3361-CFD2-2B3D-68F6-CC795A7CB0F6}"/>
                  </a:ext>
                </a:extLst>
              </p:cNvPr>
              <p:cNvCxnSpPr/>
              <p:nvPr/>
            </p:nvCxnSpPr>
            <p:spPr>
              <a:xfrm>
                <a:off x="3870252" y="2266936"/>
                <a:ext cx="19265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1D39BA-19AA-DD8F-3F36-FC1C7D6E28E8}"/>
                    </a:ext>
                  </a:extLst>
                </p:cNvPr>
                <p:cNvSpPr txBox="1"/>
                <p:nvPr/>
              </p:nvSpPr>
              <p:spPr>
                <a:xfrm>
                  <a:off x="2578820" y="2595202"/>
                  <a:ext cx="9375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JP" dirty="0">
                      <a:solidFill>
                        <a:schemeClr val="bg1"/>
                      </a:solidFill>
                    </a:rPr>
                    <a:t>250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JP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lang="en-JP" dirty="0">
                      <a:solidFill>
                        <a:schemeClr val="bg1"/>
                      </a:solidFill>
                    </a:rPr>
                    <a:t>m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1D39BA-19AA-DD8F-3F36-FC1C7D6E2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820" y="2595202"/>
                  <a:ext cx="93750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405" t="-6667" r="-4054" b="-23333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69238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2.4|4.3|6|6.1|5.3|23.2|36.7|38.4|9.8|2.7|4.2|11.3|7.9|11.7|2.7|8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81</Words>
  <Application>Microsoft Macintosh PowerPoint</Application>
  <PresentationFormat>Widescreen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游ゴシック</vt:lpstr>
      <vt:lpstr>Aptos</vt:lpstr>
      <vt:lpstr>Aptos Display</vt:lpstr>
      <vt:lpstr>Arial</vt:lpstr>
      <vt:lpstr>Cambria Math</vt:lpstr>
      <vt:lpstr>Libre Franklin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Pradipta Mukherjee</dc:creator>
  <cp:lastModifiedBy>Pradipta Mukherjee</cp:lastModifiedBy>
  <cp:revision>8</cp:revision>
  <dcterms:created xsi:type="dcterms:W3CDTF">2024-08-03T06:32:13Z</dcterms:created>
  <dcterms:modified xsi:type="dcterms:W3CDTF">2024-09-12T12:06:32Z</dcterms:modified>
</cp:coreProperties>
</file>